
<file path=[Content_Types].xml><?xml version="1.0" encoding="utf-8"?>
<Types xmlns="http://schemas.openxmlformats.org/package/2006/content-types">
  <Default Extension="emf" ContentType="image/x-emf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theme/theme4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firstSlideNum="0" showSpecialPlsOnTitleSld="0" saveSubsetFonts="1" autoCompressPictures="0">
  <p:sldMasterIdLst>
    <p:sldMasterId id="2147483757" r:id="rId1"/>
    <p:sldMasterId id="2147484008" r:id="rId2"/>
  </p:sldMasterIdLst>
  <p:notesMasterIdLst>
    <p:notesMasterId r:id="rId4"/>
  </p:notesMasterIdLst>
  <p:handoutMasterIdLst>
    <p:handoutMasterId r:id="rId5"/>
  </p:handoutMasterIdLst>
  <p:sldIdLst>
    <p:sldId id="259" r:id="rId3"/>
  </p:sldIdLst>
  <p:sldSz cx="6858000" cy="9906000" type="A4"/>
  <p:notesSz cx="6807200" cy="9939338"/>
  <p:defaultTextStyle>
    <a:defPPr>
      <a:defRPr lang="ja-JP"/>
    </a:defPPr>
    <a:lvl1pPr marL="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pos="2160" userDrawn="1">
          <p15:clr>
            <a:srgbClr val="A4A3A4"/>
          </p15:clr>
        </p15:guide>
        <p15:guide id="2" orient="horz" pos="3120" userDrawn="1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3131" userDrawn="1">
          <p15:clr>
            <a:srgbClr val="A4A3A4"/>
          </p15:clr>
        </p15:guide>
        <p15:guide id="2" pos="2145" userDrawn="1">
          <p15:clr>
            <a:srgbClr val="A4A3A4"/>
          </p15:clr>
        </p15:guide>
      </p15:notes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5050"/>
    <a:srgbClr val="FF9999"/>
    <a:srgbClr val="FFCCCC"/>
    <a:srgbClr val="FFCCFF"/>
    <a:srgbClr val="FF99FF"/>
    <a:srgbClr val="FFFF00"/>
    <a:srgbClr val="E4007F"/>
    <a:srgbClr val="000000"/>
    <a:srgbClr val="00A0E9"/>
    <a:srgbClr val="0071BC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中間スタイル 2 - アクセント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5940675A-B579-460E-94D1-54222C63F5DA}" styleName="スタイルなし、表のグリッド線あり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tx1"/>
              </a:solidFill>
            </a:ln>
          </a:left>
          <a:right>
            <a:ln w="12700" cmpd="sng">
              <a:solidFill>
                <a:schemeClr val="tx1"/>
              </a:solidFill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 w="12700" cmpd="sng">
              <a:solidFill>
                <a:schemeClr val="tx1"/>
              </a:solidFill>
            </a:ln>
          </a:insideH>
          <a:insideV>
            <a:ln w="12700" cmpd="sng">
              <a:solidFill>
                <a:schemeClr val="tx1"/>
              </a:solidFill>
            </a:ln>
          </a:insideV>
        </a:tcBdr>
        <a:fill>
          <a:noFill/>
        </a:fill>
      </a:tcStyle>
    </a:wholeTbl>
  </a:tblStyle>
  <a:tblStyle styleId="{8EC20E35-A176-4012-BC5E-935CFFF8708E}" styleName="スタイル (中間) 3">
    <a:wholeTbl>
      <a:tcTxStyle>
        <a:fontRef idx="minor"/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25400" cmpd="sng">
              <a:solidFill>
                <a:schemeClr val="dk1"/>
              </a:solidFill>
            </a:ln>
          </a:top>
          <a:bottom>
            <a:ln w="25400" cmpd="sng">
              <a:solidFill>
                <a:schemeClr val="dk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dk1">
              <a:tint val="20000"/>
            </a:schemeClr>
          </a:solidFill>
        </a:fill>
      </a:tcStyle>
    </a:band1H>
    <a:band1V>
      <a:tcStyle>
        <a:tcBdr/>
        <a:fill>
          <a:solidFill>
            <a:schemeClr val="dk1">
              <a:tint val="20000"/>
            </a:schemeClr>
          </a:solidFill>
        </a:fill>
      </a:tcStyle>
    </a:band1V>
    <a:la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dk1"/>
          </a:solidFill>
        </a:fill>
      </a:tcStyle>
    </a:lastCol>
    <a:fir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dk1"/>
          </a:solidFill>
        </a:fill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lt1"/>
          </a:solidFill>
        </a:fill>
      </a:tcStyle>
    </a:lastRow>
    <a:seCell>
      <a:tcTxStyle b="on">
        <a:fontRef idx="minor">
          <a:scrgbClr r="0" g="0" b="0"/>
        </a:fontRef>
        <a:schemeClr val="dk1"/>
      </a:tcTxStyle>
      <a:tcStyle>
        <a:tcBdr/>
      </a:tcStyle>
    </a:seCell>
    <a:swCell>
      <a:tcTxStyle b="on">
        <a:fontRef idx="minor">
          <a:scrgbClr r="0" g="0" b="0"/>
        </a:fontRef>
        <a:schemeClr val="dk1"/>
      </a:tcTxStyle>
      <a:tcStyle>
        <a:tcBdr/>
      </a:tcStyle>
    </a:swCell>
    <a:firstRow>
      <a:tcTxStyle b="on">
        <a:fontRef idx="minor">
          <a:scrgbClr r="0" g="0" b="0"/>
        </a:fontRef>
        <a:schemeClr val="lt1"/>
      </a:tcTxStyle>
      <a:tcStyle>
        <a:tcBdr>
          <a:bottom>
            <a:ln w="25400" cmpd="sng">
              <a:solidFill>
                <a:schemeClr val="dk1"/>
              </a:solidFill>
            </a:ln>
          </a:bottom>
        </a:tcBdr>
        <a:fill>
          <a:solidFill>
            <a:schemeClr val="dk1"/>
          </a:solidFill>
        </a:fill>
      </a:tcStyle>
    </a:firstRow>
  </a:tblStyle>
  <a:tblStyle styleId="{7E9639D4-E3E2-4D34-9284-5A2195B3D0D7}" styleName="スタイル (淡色) 2">
    <a:wholeTbl>
      <a:tcTxStyle>
        <a:fontRef idx="minor">
          <a:scrgbClr r="0" g="0" b="0"/>
        </a:fontRef>
        <a:schemeClr val="tx1"/>
      </a:tcTxStyle>
      <a:tcStyle>
        <a:tcBdr>
          <a:left>
            <a:lnRef idx="1">
              <a:schemeClr val="tx1"/>
            </a:lnRef>
          </a:left>
          <a:right>
            <a:lnRef idx="1">
              <a:schemeClr val="tx1"/>
            </a:lnRef>
          </a:right>
          <a:top>
            <a:lnRef idx="1">
              <a:schemeClr val="tx1"/>
            </a:lnRef>
          </a:top>
          <a:bottom>
            <a:lnRef idx="1">
              <a:schemeClr val="tx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>
          <a:top>
            <a:lnRef idx="1">
              <a:schemeClr val="tx1"/>
            </a:lnRef>
          </a:top>
          <a:bottom>
            <a:lnRef idx="1">
              <a:schemeClr val="tx1"/>
            </a:lnRef>
          </a:bottom>
        </a:tcBdr>
      </a:tcStyle>
    </a:band1H>
    <a:band1V>
      <a:tcStyle>
        <a:tcBdr>
          <a:left>
            <a:lnRef idx="1">
              <a:schemeClr val="tx1"/>
            </a:lnRef>
          </a:left>
          <a:right>
            <a:lnRef idx="1">
              <a:schemeClr val="tx1"/>
            </a:lnRef>
          </a:right>
        </a:tcBdr>
      </a:tcStyle>
    </a:band1V>
    <a:band2V>
      <a:tcStyle>
        <a:tcBdr>
          <a:left>
            <a:lnRef idx="1">
              <a:schemeClr val="tx1"/>
            </a:lnRef>
          </a:left>
          <a:right>
            <a:lnRef idx="1">
              <a:schemeClr val="tx1"/>
            </a:lnRef>
          </a:right>
        </a:tcBdr>
      </a:tcStyle>
    </a:band2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tx1"/>
              </a:solidFill>
            </a:ln>
          </a:top>
        </a:tcBdr>
      </a:tcStyle>
    </a:lastRow>
    <a:firstRow>
      <a:tcTxStyle b="on">
        <a:fontRef idx="minor">
          <a:scrgbClr r="0" g="0" b="0"/>
        </a:fontRef>
        <a:schemeClr val="bg1"/>
      </a:tcTxStyle>
      <a:tcStyle>
        <a:tcBdr/>
        <a:fillRef idx="1">
          <a:schemeClr val="tx1"/>
        </a:fillRef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592" autoAdjust="0"/>
    <p:restoredTop sz="96327" autoAdjust="0"/>
  </p:normalViewPr>
  <p:slideViewPr>
    <p:cSldViewPr>
      <p:cViewPr varScale="1">
        <p:scale>
          <a:sx n="52" d="100"/>
          <a:sy n="52" d="100"/>
        </p:scale>
        <p:origin x="2292" y="78"/>
      </p:cViewPr>
      <p:guideLst>
        <p:guide pos="2160"/>
        <p:guide orient="horz" pos="3120"/>
      </p:guideLst>
    </p:cSldViewPr>
  </p:slideViewPr>
  <p:outlineViewPr>
    <p:cViewPr>
      <p:scale>
        <a:sx n="33" d="100"/>
        <a:sy n="33" d="100"/>
      </p:scale>
      <p:origin x="0" y="342"/>
    </p:cViewPr>
  </p:outlineViewPr>
  <p:notesTextViewPr>
    <p:cViewPr>
      <p:scale>
        <a:sx n="1" d="1"/>
        <a:sy n="1" d="1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notesViewPr>
    <p:cSldViewPr showGuides="1">
      <p:cViewPr varScale="1">
        <p:scale>
          <a:sx n="76" d="100"/>
          <a:sy n="76" d="100"/>
        </p:scale>
        <p:origin x="3600" y="102"/>
      </p:cViewPr>
      <p:guideLst>
        <p:guide orient="horz" pos="3131"/>
        <p:guide pos="2145"/>
      </p:guideLst>
    </p:cSldViewPr>
  </p:notesViewPr>
  <p:gridSpacing cx="36004" cy="36004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theme" Target="theme/theme1.xml"/><Relationship Id="rId3" Type="http://schemas.openxmlformats.org/officeDocument/2006/relationships/slide" Target="slides/slide1.xml"/><Relationship Id="rId7" Type="http://schemas.openxmlformats.org/officeDocument/2006/relationships/viewProps" Target="viewProps.xml"/><Relationship Id="rId2" Type="http://schemas.openxmlformats.org/officeDocument/2006/relationships/slideMaster" Target="slideMasters/slideMaster2.xml"/><Relationship Id="rId1" Type="http://schemas.openxmlformats.org/officeDocument/2006/relationships/slideMaster" Target="slideMasters/slideMaster1.xml"/><Relationship Id="rId6" Type="http://schemas.openxmlformats.org/officeDocument/2006/relationships/presProps" Target="presProps.xml"/><Relationship Id="rId5" Type="http://schemas.openxmlformats.org/officeDocument/2006/relationships/handoutMaster" Target="handoutMasters/handoutMaster1.xml"/><Relationship Id="rId4" Type="http://schemas.openxmlformats.org/officeDocument/2006/relationships/notesMaster" Target="notesMasters/notesMaster1.xml"/><Relationship Id="rId9" Type="http://schemas.openxmlformats.org/officeDocument/2006/relationships/tableStyles" Target="tableStyle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4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ヘッダー プレースホルダー 1"/>
          <p:cNvSpPr>
            <a:spLocks noGrp="1"/>
          </p:cNvSpPr>
          <p:nvPr>
            <p:ph type="hdr" sz="quarter"/>
          </p:nvPr>
        </p:nvSpPr>
        <p:spPr>
          <a:xfrm>
            <a:off x="2" y="1"/>
            <a:ext cx="2949786" cy="496967"/>
          </a:xfrm>
          <a:prstGeom prst="rect">
            <a:avLst/>
          </a:prstGeom>
        </p:spPr>
        <p:txBody>
          <a:bodyPr vert="horz" lIns="91545" tIns="45773" rIns="91545" bIns="45773" rtlCol="0"/>
          <a:lstStyle>
            <a:lvl1pPr algn="l">
              <a:defRPr sz="1200"/>
            </a:lvl1pPr>
          </a:lstStyle>
          <a:p>
            <a:endParaRPr kumimoji="1" lang="ja-JP" altLang="en-US"/>
          </a:p>
        </p:txBody>
      </p:sp>
      <p:sp>
        <p:nvSpPr>
          <p:cNvPr id="3" name="日付プレースホルダー 2"/>
          <p:cNvSpPr>
            <a:spLocks noGrp="1"/>
          </p:cNvSpPr>
          <p:nvPr>
            <p:ph type="dt" sz="quarter" idx="1"/>
          </p:nvPr>
        </p:nvSpPr>
        <p:spPr>
          <a:xfrm>
            <a:off x="3855840" y="1"/>
            <a:ext cx="2949786" cy="496967"/>
          </a:xfrm>
          <a:prstGeom prst="rect">
            <a:avLst/>
          </a:prstGeom>
        </p:spPr>
        <p:txBody>
          <a:bodyPr vert="horz" lIns="91545" tIns="45773" rIns="91545" bIns="45773" rtlCol="0"/>
          <a:lstStyle>
            <a:lvl1pPr algn="r">
              <a:defRPr sz="1200"/>
            </a:lvl1pPr>
          </a:lstStyle>
          <a:p>
            <a:fld id="{116CA9A1-49A5-4813-BE73-64411D697E83}" type="datetimeFigureOut">
              <a:rPr kumimoji="1" lang="ja-JP" altLang="en-US" smtClean="0"/>
              <a:t>2022/10/29</a:t>
            </a:fld>
            <a:endParaRPr kumimoji="1" lang="ja-JP" altLang="en-US"/>
          </a:p>
        </p:txBody>
      </p:sp>
      <p:sp>
        <p:nvSpPr>
          <p:cNvPr id="4" name="フッター プレースホルダー 3"/>
          <p:cNvSpPr>
            <a:spLocks noGrp="1"/>
          </p:cNvSpPr>
          <p:nvPr>
            <p:ph type="ftr" sz="quarter" idx="2"/>
          </p:nvPr>
        </p:nvSpPr>
        <p:spPr>
          <a:xfrm>
            <a:off x="2" y="9440647"/>
            <a:ext cx="2949786" cy="496967"/>
          </a:xfrm>
          <a:prstGeom prst="rect">
            <a:avLst/>
          </a:prstGeom>
        </p:spPr>
        <p:txBody>
          <a:bodyPr vert="horz" lIns="91545" tIns="45773" rIns="91545" bIns="45773" rtlCol="0" anchor="b"/>
          <a:lstStyle>
            <a:lvl1pPr algn="l">
              <a:defRPr sz="1200"/>
            </a:lvl1pPr>
          </a:lstStyle>
          <a:p>
            <a:endParaRPr kumimoji="1" lang="ja-JP" altLang="en-US"/>
          </a:p>
        </p:txBody>
      </p:sp>
      <p:sp>
        <p:nvSpPr>
          <p:cNvPr id="5" name="スライド番号プレースホルダー 4"/>
          <p:cNvSpPr>
            <a:spLocks noGrp="1"/>
          </p:cNvSpPr>
          <p:nvPr>
            <p:ph type="sldNum" sz="quarter" idx="3"/>
          </p:nvPr>
        </p:nvSpPr>
        <p:spPr>
          <a:xfrm>
            <a:off x="3855840" y="9440647"/>
            <a:ext cx="2949786" cy="496967"/>
          </a:xfrm>
          <a:prstGeom prst="rect">
            <a:avLst/>
          </a:prstGeom>
        </p:spPr>
        <p:txBody>
          <a:bodyPr vert="horz" lIns="91545" tIns="45773" rIns="91545" bIns="45773" rtlCol="0" anchor="b"/>
          <a:lstStyle>
            <a:lvl1pPr algn="r">
              <a:defRPr sz="1200"/>
            </a:lvl1pPr>
          </a:lstStyle>
          <a:p>
            <a:fld id="{AA2E35D2-4F1F-4BDF-88EC-2B2C6B449510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050149881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ヘッダー プレースホルダー 1"/>
          <p:cNvSpPr>
            <a:spLocks noGrp="1"/>
          </p:cNvSpPr>
          <p:nvPr>
            <p:ph type="hdr" sz="quarter"/>
          </p:nvPr>
        </p:nvSpPr>
        <p:spPr>
          <a:xfrm>
            <a:off x="2" y="1"/>
            <a:ext cx="2949786" cy="496967"/>
          </a:xfrm>
          <a:prstGeom prst="rect">
            <a:avLst/>
          </a:prstGeom>
        </p:spPr>
        <p:txBody>
          <a:bodyPr vert="horz" lIns="91545" tIns="45773" rIns="91545" bIns="45773" rtlCol="0"/>
          <a:lstStyle>
            <a:lvl1pPr algn="l">
              <a:defRPr sz="1200"/>
            </a:lvl1pPr>
          </a:lstStyle>
          <a:p>
            <a:endParaRPr kumimoji="1" lang="ja-JP" altLang="en-US"/>
          </a:p>
        </p:txBody>
      </p:sp>
      <p:sp>
        <p:nvSpPr>
          <p:cNvPr id="3" name="日付プレースホルダー 2"/>
          <p:cNvSpPr>
            <a:spLocks noGrp="1"/>
          </p:cNvSpPr>
          <p:nvPr>
            <p:ph type="dt" idx="1"/>
          </p:nvPr>
        </p:nvSpPr>
        <p:spPr>
          <a:xfrm>
            <a:off x="3855840" y="1"/>
            <a:ext cx="2949786" cy="496967"/>
          </a:xfrm>
          <a:prstGeom prst="rect">
            <a:avLst/>
          </a:prstGeom>
        </p:spPr>
        <p:txBody>
          <a:bodyPr vert="horz" lIns="91545" tIns="45773" rIns="91545" bIns="45773" rtlCol="0"/>
          <a:lstStyle>
            <a:lvl1pPr algn="r">
              <a:defRPr sz="1200"/>
            </a:lvl1pPr>
          </a:lstStyle>
          <a:p>
            <a:fld id="{BB218005-AB2E-4230-9CBF-EC876F8C3946}" type="datetimeFigureOut">
              <a:rPr kumimoji="1" lang="ja-JP" altLang="en-US" smtClean="0"/>
              <a:t>2022/10/29</a:t>
            </a:fld>
            <a:endParaRPr kumimoji="1" lang="ja-JP" altLang="en-US"/>
          </a:p>
        </p:txBody>
      </p:sp>
      <p:sp>
        <p:nvSpPr>
          <p:cNvPr id="4" name="スライド イメージ プレースホルダー 3"/>
          <p:cNvSpPr>
            <a:spLocks noGrp="1" noRot="1" noChangeAspect="1"/>
          </p:cNvSpPr>
          <p:nvPr>
            <p:ph type="sldImg" idx="2"/>
          </p:nvPr>
        </p:nvSpPr>
        <p:spPr>
          <a:xfrm>
            <a:off x="2112963" y="744538"/>
            <a:ext cx="2581275" cy="3729037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545" tIns="45773" rIns="91545" bIns="45773" rtlCol="0" anchor="ctr"/>
          <a:lstStyle/>
          <a:p>
            <a:endParaRPr lang="ja-JP" altLang="en-US"/>
          </a:p>
        </p:txBody>
      </p:sp>
      <p:sp>
        <p:nvSpPr>
          <p:cNvPr id="5" name="ノート プレースホルダー 4"/>
          <p:cNvSpPr>
            <a:spLocks noGrp="1"/>
          </p:cNvSpPr>
          <p:nvPr>
            <p:ph type="body" sz="quarter" idx="3"/>
          </p:nvPr>
        </p:nvSpPr>
        <p:spPr>
          <a:xfrm>
            <a:off x="680721" y="4721188"/>
            <a:ext cx="5445760" cy="4472702"/>
          </a:xfrm>
          <a:prstGeom prst="rect">
            <a:avLst/>
          </a:prstGeom>
        </p:spPr>
        <p:txBody>
          <a:bodyPr vert="horz" lIns="91545" tIns="45773" rIns="91545" bIns="45773" rtlCol="0"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6" name="フッター プレースホルダー 5"/>
          <p:cNvSpPr>
            <a:spLocks noGrp="1"/>
          </p:cNvSpPr>
          <p:nvPr>
            <p:ph type="ftr" sz="quarter" idx="4"/>
          </p:nvPr>
        </p:nvSpPr>
        <p:spPr>
          <a:xfrm>
            <a:off x="2" y="9440647"/>
            <a:ext cx="2949786" cy="496967"/>
          </a:xfrm>
          <a:prstGeom prst="rect">
            <a:avLst/>
          </a:prstGeom>
        </p:spPr>
        <p:txBody>
          <a:bodyPr vert="horz" lIns="91545" tIns="45773" rIns="91545" bIns="45773" rtlCol="0" anchor="b"/>
          <a:lstStyle>
            <a:lvl1pPr algn="l">
              <a:defRPr sz="1200"/>
            </a:lvl1pPr>
          </a:lstStyle>
          <a:p>
            <a:endParaRPr kumimoji="1" lang="ja-JP" altLang="en-US"/>
          </a:p>
        </p:txBody>
      </p:sp>
      <p:sp>
        <p:nvSpPr>
          <p:cNvPr id="7" name="スライド番号プレースホルダー 6"/>
          <p:cNvSpPr>
            <a:spLocks noGrp="1"/>
          </p:cNvSpPr>
          <p:nvPr>
            <p:ph type="sldNum" sz="quarter" idx="5"/>
          </p:nvPr>
        </p:nvSpPr>
        <p:spPr>
          <a:xfrm>
            <a:off x="3855840" y="9440647"/>
            <a:ext cx="2949786" cy="496967"/>
          </a:xfrm>
          <a:prstGeom prst="rect">
            <a:avLst/>
          </a:prstGeom>
        </p:spPr>
        <p:txBody>
          <a:bodyPr vert="horz" lIns="91545" tIns="45773" rIns="91545" bIns="45773" rtlCol="0" anchor="b"/>
          <a:lstStyle>
            <a:lvl1pPr algn="r">
              <a:defRPr sz="1200"/>
            </a:lvl1pPr>
          </a:lstStyle>
          <a:p>
            <a:fld id="{AF6E3972-898B-454C-95F2-E930BA80A49A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160730346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タイトル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ctrTitle"/>
          </p:nvPr>
        </p:nvSpPr>
        <p:spPr>
          <a:xfrm>
            <a:off x="562528" y="4249005"/>
            <a:ext cx="5732585" cy="421847"/>
          </a:xfrm>
        </p:spPr>
        <p:txBody>
          <a:bodyPr wrap="square">
            <a:spAutoFit/>
          </a:bodyPr>
          <a:lstStyle>
            <a:lvl1pPr algn="ctr">
              <a:lnSpc>
                <a:spcPct val="110000"/>
              </a:lnSpc>
              <a:defRPr sz="2492" b="1"/>
            </a:lvl1pPr>
          </a:lstStyle>
          <a:p>
            <a:r>
              <a:rPr kumimoji="1" lang="ja-JP" altLang="en-US"/>
              <a:t>マスター タイトルの書式設定</a:t>
            </a:r>
            <a:endParaRPr kumimoji="1" lang="ja-JP" altLang="en-US" dirty="0"/>
          </a:p>
        </p:txBody>
      </p:sp>
      <p:sp>
        <p:nvSpPr>
          <p:cNvPr id="3" name="円/楕円 2"/>
          <p:cNvSpPr/>
          <p:nvPr userDrawn="1"/>
        </p:nvSpPr>
        <p:spPr bwMode="auto">
          <a:xfrm>
            <a:off x="0" y="4901006"/>
            <a:ext cx="6858000" cy="156000"/>
          </a:xfrm>
          <a:prstGeom prst="ellipse">
            <a:avLst/>
          </a:prstGeom>
          <a:solidFill>
            <a:schemeClr val="accent2"/>
          </a:solidFill>
          <a:ln w="6350">
            <a:noFill/>
          </a:ln>
          <a:effectLst/>
        </p:spPr>
        <p:txBody>
          <a:bodyPr rot="0" spcFirstLastPara="0" vertOverflow="overflow" horzOverflow="overflow" vert="horz" wrap="square" lIns="74769" tIns="74769" rIns="74769" bIns="62308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just">
              <a:lnSpc>
                <a:spcPct val="140000"/>
              </a:lnSpc>
              <a:spcBef>
                <a:spcPct val="0"/>
              </a:spcBef>
              <a:spcAft>
                <a:spcPts val="415"/>
              </a:spcAft>
            </a:pPr>
            <a:endParaRPr kumimoji="1" lang="ja-JP" altLang="en-US" sz="1108" dirty="0">
              <a:solidFill>
                <a:srgbClr val="4D4D4D"/>
              </a:solidFill>
              <a:latin typeface="メイリオ" pitchFamily="50" charset="-128"/>
              <a:ea typeface="メイリオ" pitchFamily="50" charset="-128"/>
              <a:cs typeface="メイリオ" pitchFamily="50" charset="-128"/>
            </a:endParaRPr>
          </a:p>
        </p:txBody>
      </p:sp>
      <p:sp>
        <p:nvSpPr>
          <p:cNvPr id="6" name="テキスト プレースホルダー 5"/>
          <p:cNvSpPr>
            <a:spLocks noGrp="1"/>
          </p:cNvSpPr>
          <p:nvPr>
            <p:ph type="body" sz="quarter" idx="10"/>
          </p:nvPr>
        </p:nvSpPr>
        <p:spPr>
          <a:xfrm>
            <a:off x="1359945" y="7709306"/>
            <a:ext cx="4138111" cy="779639"/>
          </a:xfrm>
          <a:prstGeom prst="rect">
            <a:avLst/>
          </a:prstGeom>
        </p:spPr>
        <p:txBody>
          <a:bodyPr/>
          <a:lstStyle>
            <a:lvl1pPr marL="0" indent="0" algn="ctr">
              <a:buNone/>
              <a:defRPr sz="1938"/>
            </a:lvl1pPr>
            <a:lvl2pPr marL="316520" indent="0">
              <a:buNone/>
              <a:defRPr/>
            </a:lvl2pPr>
          </a:lstStyle>
          <a:p>
            <a:pPr lvl="0"/>
            <a:r>
              <a:rPr kumimoji="1" lang="ja-JP" altLang="en-US" dirty="0"/>
              <a:t>マスター テキストの書式設定</a:t>
            </a:r>
          </a:p>
        </p:txBody>
      </p:sp>
    </p:spTree>
    <p:extLst>
      <p:ext uri="{BB962C8B-B14F-4D97-AF65-F5344CB8AC3E}">
        <p14:creationId xmlns:p14="http://schemas.microsoft.com/office/powerpoint/2010/main" val="225797556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1_タイトル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ctrTitle"/>
          </p:nvPr>
        </p:nvSpPr>
        <p:spPr>
          <a:xfrm>
            <a:off x="562708" y="4714145"/>
            <a:ext cx="5732585" cy="421847"/>
          </a:xfrm>
        </p:spPr>
        <p:txBody>
          <a:bodyPr wrap="square">
            <a:spAutoFit/>
          </a:bodyPr>
          <a:lstStyle>
            <a:lvl1pPr algn="ctr">
              <a:lnSpc>
                <a:spcPct val="110000"/>
              </a:lnSpc>
              <a:defRPr sz="2492" b="1"/>
            </a:lvl1pPr>
          </a:lstStyle>
          <a:p>
            <a:r>
              <a:rPr kumimoji="1" lang="ja-JP" altLang="en-US"/>
              <a:t>マスター タイトルの書式設定</a:t>
            </a:r>
            <a:endParaRPr kumimoji="1" lang="ja-JP" altLang="en-US" dirty="0"/>
          </a:p>
        </p:txBody>
      </p:sp>
      <p:sp>
        <p:nvSpPr>
          <p:cNvPr id="4" name="スライド番号プレースホルダー 5"/>
          <p:cNvSpPr>
            <a:spLocks noGrp="1"/>
          </p:cNvSpPr>
          <p:nvPr>
            <p:ph type="sldNum" sz="quarter" idx="4"/>
          </p:nvPr>
        </p:nvSpPr>
        <p:spPr>
          <a:xfrm>
            <a:off x="5148883" y="9522164"/>
            <a:ext cx="1600200" cy="371385"/>
          </a:xfrm>
          <a:prstGeom prst="rect">
            <a:avLst/>
          </a:prstGeom>
        </p:spPr>
        <p:txBody>
          <a:bodyPr vert="horz" lIns="0" tIns="0" rIns="0" bIns="0" rtlCol="0" anchor="ctr"/>
          <a:lstStyle>
            <a:lvl1pPr algn="r">
              <a:defRPr sz="692" b="1">
                <a:solidFill>
                  <a:schemeClr val="tx1"/>
                </a:solidFill>
                <a:latin typeface="+mn-ea"/>
                <a:ea typeface="+mn-ea"/>
                <a:cs typeface="メイリオ" pitchFamily="50" charset="-128"/>
              </a:defRPr>
            </a:lvl1pPr>
          </a:lstStyle>
          <a:p>
            <a:fld id="{FB3508C7-2FE0-4945-9CBD-863E05F850D2}" type="slidenum">
              <a:rPr lang="ja-JP" altLang="en-US" smtClean="0"/>
              <a:pPr/>
              <a:t>‹#›</a:t>
            </a:fld>
            <a:endParaRPr lang="ja-JP" altLang="en-US" dirty="0"/>
          </a:p>
        </p:txBody>
      </p:sp>
    </p:spTree>
    <p:extLst>
      <p:ext uri="{BB962C8B-B14F-4D97-AF65-F5344CB8AC3E}">
        <p14:creationId xmlns:p14="http://schemas.microsoft.com/office/powerpoint/2010/main" val="625530700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>
  <p:cSld name="目次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ctangle 6"/>
          <p:cNvSpPr>
            <a:spLocks noChangeArrowheads="1"/>
          </p:cNvSpPr>
          <p:nvPr/>
        </p:nvSpPr>
        <p:spPr bwMode="gray">
          <a:xfrm>
            <a:off x="0" y="0"/>
            <a:ext cx="1310054" cy="9906000"/>
          </a:xfrm>
          <a:prstGeom prst="rect">
            <a:avLst/>
          </a:prstGeom>
          <a:solidFill>
            <a:schemeClr val="tx2"/>
          </a:solidFill>
          <a:ln>
            <a:noFill/>
          </a:ln>
          <a:effectLst/>
        </p:spPr>
        <p:txBody>
          <a:bodyPr lIns="0" tIns="0" rIns="0" bIns="0" anchor="ctr">
            <a:noAutofit/>
          </a:bodyPr>
          <a:lstStyle/>
          <a:p>
            <a:endParaRPr lang="ja-JP" altLang="en-US" sz="1246"/>
          </a:p>
        </p:txBody>
      </p:sp>
      <p:sp>
        <p:nvSpPr>
          <p:cNvPr id="2" name="タイトル 1"/>
          <p:cNvSpPr>
            <a:spLocks noGrp="1"/>
          </p:cNvSpPr>
          <p:nvPr>
            <p:ph type="title"/>
          </p:nvPr>
        </p:nvSpPr>
        <p:spPr bwMode="gray">
          <a:xfrm>
            <a:off x="1634954" y="1518400"/>
            <a:ext cx="4660338" cy="572064"/>
          </a:xfrm>
        </p:spPr>
        <p:txBody>
          <a:bodyPr/>
          <a:lstStyle>
            <a:lvl1pPr>
              <a:defRPr>
                <a:solidFill>
                  <a:schemeClr val="accent2"/>
                </a:solidFill>
              </a:defRPr>
            </a:lvl1pPr>
          </a:lstStyle>
          <a:p>
            <a:r>
              <a:rPr kumimoji="1" lang="ja-JP" altLang="en-US"/>
              <a:t>マスター タイトルの書式設定</a:t>
            </a:r>
            <a:endParaRPr kumimoji="1" lang="ja-JP" altLang="en-US" dirty="0"/>
          </a:p>
        </p:txBody>
      </p:sp>
      <p:sp>
        <p:nvSpPr>
          <p:cNvPr id="4" name="スライド番号プレースホルダー 5"/>
          <p:cNvSpPr>
            <a:spLocks noGrp="1"/>
          </p:cNvSpPr>
          <p:nvPr>
            <p:ph type="sldNum" sz="quarter" idx="4"/>
          </p:nvPr>
        </p:nvSpPr>
        <p:spPr>
          <a:xfrm>
            <a:off x="5148883" y="9522164"/>
            <a:ext cx="1600200" cy="371385"/>
          </a:xfrm>
          <a:prstGeom prst="rect">
            <a:avLst/>
          </a:prstGeom>
        </p:spPr>
        <p:txBody>
          <a:bodyPr vert="horz" lIns="0" tIns="0" rIns="0" bIns="0" rtlCol="0" anchor="ctr"/>
          <a:lstStyle>
            <a:lvl1pPr algn="r">
              <a:defRPr sz="692" b="1">
                <a:solidFill>
                  <a:schemeClr val="tx1"/>
                </a:solidFill>
                <a:latin typeface="+mn-ea"/>
                <a:ea typeface="+mn-ea"/>
                <a:cs typeface="メイリオ" pitchFamily="50" charset="-128"/>
              </a:defRPr>
            </a:lvl1pPr>
          </a:lstStyle>
          <a:p>
            <a:fld id="{FB3508C7-2FE0-4945-9CBD-863E05F850D2}" type="slidenum">
              <a:rPr lang="ja-JP" altLang="en-US" smtClean="0"/>
              <a:pPr/>
              <a:t>‹#›</a:t>
            </a:fld>
            <a:endParaRPr lang="ja-JP" altLang="en-US" dirty="0"/>
          </a:p>
        </p:txBody>
      </p:sp>
      <p:sp>
        <p:nvSpPr>
          <p:cNvPr id="5" name="フッター プレースホルダー 2"/>
          <p:cNvSpPr>
            <a:spLocks noGrp="1"/>
          </p:cNvSpPr>
          <p:nvPr>
            <p:ph type="ftr" sz="quarter" idx="3"/>
          </p:nvPr>
        </p:nvSpPr>
        <p:spPr bwMode="white">
          <a:xfrm>
            <a:off x="64011" y="9497384"/>
            <a:ext cx="437778" cy="292153"/>
          </a:xfrm>
          <a:prstGeom prst="rect">
            <a:avLst/>
          </a:prstGeom>
          <a:solidFill>
            <a:schemeClr val="bg1">
              <a:alpha val="20000"/>
            </a:schemeClr>
          </a:solidFill>
        </p:spPr>
        <p:txBody>
          <a:bodyPr lIns="0" tIns="36000" rIns="0" bIns="18000" anchor="ctr" anchorCtr="0"/>
          <a:lstStyle>
            <a:lvl1pPr algn="ctr">
              <a:lnSpc>
                <a:spcPct val="120000"/>
              </a:lnSpc>
              <a:defRPr sz="554">
                <a:solidFill>
                  <a:schemeClr val="bg1"/>
                </a:solidFill>
                <a:latin typeface="+mn-ea"/>
                <a:ea typeface="+mn-ea"/>
                <a:cs typeface="メイリオ" pitchFamily="50" charset="-128"/>
              </a:defRPr>
            </a:lvl1pPr>
          </a:lstStyle>
          <a:p>
            <a:r>
              <a:rPr lang="en-US" altLang="ja-JP"/>
              <a:t>#P20081</a:t>
            </a:r>
            <a:endParaRPr lang="ja-JP" altLang="en-US" dirty="0"/>
          </a:p>
        </p:txBody>
      </p:sp>
      <p:sp>
        <p:nvSpPr>
          <p:cNvPr id="7" name="Rectangle 6"/>
          <p:cNvSpPr>
            <a:spLocks noChangeArrowheads="1"/>
          </p:cNvSpPr>
          <p:nvPr/>
        </p:nvSpPr>
        <p:spPr bwMode="gray">
          <a:xfrm>
            <a:off x="0" y="0"/>
            <a:ext cx="1310054" cy="9906000"/>
          </a:xfrm>
          <a:prstGeom prst="rect">
            <a:avLst/>
          </a:prstGeom>
          <a:solidFill>
            <a:schemeClr val="tx2"/>
          </a:solidFill>
          <a:ln>
            <a:noFill/>
          </a:ln>
          <a:effectLst/>
        </p:spPr>
        <p:txBody>
          <a:bodyPr lIns="0" tIns="0" rIns="0" bIns="0" anchor="ctr">
            <a:noAutofit/>
          </a:bodyPr>
          <a:lstStyle/>
          <a:p>
            <a:endParaRPr lang="ja-JP" altLang="en-US" sz="1246"/>
          </a:p>
        </p:txBody>
      </p:sp>
      <p:sp>
        <p:nvSpPr>
          <p:cNvPr id="8" name="Rectangle 6">
            <a:extLst>
              <a:ext uri="{FF2B5EF4-FFF2-40B4-BE49-F238E27FC236}">
                <a16:creationId xmlns="" xmlns:a16="http://schemas.microsoft.com/office/drawing/2014/main" id="{EF772F53-63A5-4543-BF7E-D58B4F6DFC20}"/>
              </a:ext>
            </a:extLst>
          </p:cNvPr>
          <p:cNvSpPr>
            <a:spLocks noChangeArrowheads="1"/>
          </p:cNvSpPr>
          <p:nvPr/>
        </p:nvSpPr>
        <p:spPr bwMode="gray">
          <a:xfrm>
            <a:off x="0" y="0"/>
            <a:ext cx="1310054" cy="9906000"/>
          </a:xfrm>
          <a:prstGeom prst="rect">
            <a:avLst/>
          </a:prstGeom>
          <a:solidFill>
            <a:schemeClr val="tx2"/>
          </a:solidFill>
          <a:ln>
            <a:noFill/>
          </a:ln>
          <a:effectLst/>
        </p:spPr>
        <p:txBody>
          <a:bodyPr lIns="0" tIns="0" rIns="0" bIns="0" anchor="ctr">
            <a:noAutofit/>
          </a:bodyPr>
          <a:lstStyle/>
          <a:p>
            <a:endParaRPr lang="ja-JP" altLang="en-US" sz="1246"/>
          </a:p>
        </p:txBody>
      </p:sp>
      <p:sp>
        <p:nvSpPr>
          <p:cNvPr id="9" name="Rectangle 6"/>
          <p:cNvSpPr>
            <a:spLocks noChangeArrowheads="1"/>
          </p:cNvSpPr>
          <p:nvPr userDrawn="1"/>
        </p:nvSpPr>
        <p:spPr bwMode="gray">
          <a:xfrm>
            <a:off x="0" y="0"/>
            <a:ext cx="1310054" cy="9906000"/>
          </a:xfrm>
          <a:prstGeom prst="rect">
            <a:avLst/>
          </a:prstGeom>
          <a:solidFill>
            <a:schemeClr val="accent2"/>
          </a:solidFill>
          <a:ln>
            <a:noFill/>
          </a:ln>
          <a:effectLst/>
        </p:spPr>
        <p:txBody>
          <a:bodyPr lIns="0" tIns="0" rIns="0" bIns="0" anchor="ctr">
            <a:noAutofit/>
          </a:bodyPr>
          <a:lstStyle/>
          <a:p>
            <a:endParaRPr lang="ja-JP" altLang="en-US" sz="1246"/>
          </a:p>
        </p:txBody>
      </p:sp>
    </p:spTree>
    <p:extLst>
      <p:ext uri="{BB962C8B-B14F-4D97-AF65-F5344CB8AC3E}">
        <p14:creationId xmlns:p14="http://schemas.microsoft.com/office/powerpoint/2010/main" val="157881476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Only" preserve="1">
  <p:cSld name="中扉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tangle 6">
            <a:extLst>
              <a:ext uri="{FF2B5EF4-FFF2-40B4-BE49-F238E27FC236}">
                <a16:creationId xmlns="" xmlns:a16="http://schemas.microsoft.com/office/drawing/2014/main" id="{16917F67-28C0-48E8-BB7F-49080353AEF9}"/>
              </a:ext>
            </a:extLst>
          </p:cNvPr>
          <p:cNvSpPr>
            <a:spLocks noChangeArrowheads="1"/>
          </p:cNvSpPr>
          <p:nvPr/>
        </p:nvSpPr>
        <p:spPr bwMode="gray">
          <a:xfrm>
            <a:off x="0" y="0"/>
            <a:ext cx="6858000" cy="9906000"/>
          </a:xfrm>
          <a:prstGeom prst="rect">
            <a:avLst/>
          </a:prstGeom>
          <a:solidFill>
            <a:schemeClr val="bg2"/>
          </a:solidFill>
          <a:ln>
            <a:noFill/>
          </a:ln>
          <a:effectLst/>
        </p:spPr>
        <p:txBody>
          <a:bodyPr lIns="0" tIns="0" rIns="0" bIns="0" anchor="ctr">
            <a:noAutofit/>
          </a:bodyPr>
          <a:lstStyle/>
          <a:p>
            <a:endParaRPr lang="ja-JP" altLang="en-US" sz="1246"/>
          </a:p>
        </p:txBody>
      </p:sp>
      <p:sp>
        <p:nvSpPr>
          <p:cNvPr id="8" name="Rectangle 6"/>
          <p:cNvSpPr>
            <a:spLocks noChangeArrowheads="1"/>
          </p:cNvSpPr>
          <p:nvPr/>
        </p:nvSpPr>
        <p:spPr bwMode="gray">
          <a:xfrm>
            <a:off x="0" y="0"/>
            <a:ext cx="6858000" cy="9906000"/>
          </a:xfrm>
          <a:prstGeom prst="rect">
            <a:avLst/>
          </a:prstGeom>
          <a:solidFill>
            <a:schemeClr val="bg2"/>
          </a:solidFill>
          <a:ln>
            <a:noFill/>
          </a:ln>
          <a:effectLst/>
        </p:spPr>
        <p:txBody>
          <a:bodyPr lIns="0" tIns="0" rIns="0" bIns="0" anchor="ctr">
            <a:noAutofit/>
          </a:bodyPr>
          <a:lstStyle/>
          <a:p>
            <a:endParaRPr lang="ja-JP" altLang="en-US" sz="1246"/>
          </a:p>
        </p:txBody>
      </p:sp>
      <p:sp>
        <p:nvSpPr>
          <p:cNvPr id="7" name="Rectangle 6"/>
          <p:cNvSpPr>
            <a:spLocks noChangeArrowheads="1"/>
          </p:cNvSpPr>
          <p:nvPr/>
        </p:nvSpPr>
        <p:spPr bwMode="gray">
          <a:xfrm>
            <a:off x="0" y="0"/>
            <a:ext cx="6858000" cy="9906000"/>
          </a:xfrm>
          <a:prstGeom prst="rect">
            <a:avLst/>
          </a:prstGeom>
          <a:solidFill>
            <a:schemeClr val="bg2"/>
          </a:solidFill>
          <a:ln>
            <a:noFill/>
          </a:ln>
          <a:effectLst/>
        </p:spPr>
        <p:txBody>
          <a:bodyPr lIns="0" tIns="0" rIns="0" bIns="0" anchor="ctr">
            <a:noAutofit/>
          </a:bodyPr>
          <a:lstStyle/>
          <a:p>
            <a:endParaRPr lang="ja-JP" altLang="en-US" sz="1246"/>
          </a:p>
        </p:txBody>
      </p:sp>
      <p:sp>
        <p:nvSpPr>
          <p:cNvPr id="2" name="タイトル 1"/>
          <p:cNvSpPr>
            <a:spLocks noGrp="1"/>
          </p:cNvSpPr>
          <p:nvPr>
            <p:ph type="title"/>
          </p:nvPr>
        </p:nvSpPr>
        <p:spPr>
          <a:xfrm>
            <a:off x="437899" y="4537401"/>
            <a:ext cx="5982203" cy="779197"/>
          </a:xfrm>
          <a:ln w="6350">
            <a:solidFill>
              <a:schemeClr val="tx2"/>
            </a:solidFill>
          </a:ln>
        </p:spPr>
        <p:txBody>
          <a:bodyPr wrap="square" lIns="251999" tIns="251999" rIns="251999" bIns="180000">
            <a:spAutoFit/>
          </a:bodyPr>
          <a:lstStyle>
            <a:lvl1pPr algn="ctr">
              <a:lnSpc>
                <a:spcPct val="120000"/>
              </a:lnSpc>
              <a:defRPr sz="1938" b="0">
                <a:solidFill>
                  <a:schemeClr val="tx2"/>
                </a:solidFill>
              </a:defRPr>
            </a:lvl1pPr>
          </a:lstStyle>
          <a:p>
            <a:r>
              <a:rPr kumimoji="1" lang="ja-JP" altLang="en-US"/>
              <a:t>マスター タイトルの書式設定</a:t>
            </a:r>
            <a:endParaRPr kumimoji="1" lang="ja-JP" altLang="en-US" dirty="0"/>
          </a:p>
        </p:txBody>
      </p:sp>
      <p:sp>
        <p:nvSpPr>
          <p:cNvPr id="5" name="フッター プレースホルダー 2"/>
          <p:cNvSpPr>
            <a:spLocks noGrp="1"/>
          </p:cNvSpPr>
          <p:nvPr>
            <p:ph type="ftr" sz="quarter" idx="3"/>
          </p:nvPr>
        </p:nvSpPr>
        <p:spPr>
          <a:xfrm>
            <a:off x="64011" y="9497384"/>
            <a:ext cx="437778" cy="292153"/>
          </a:xfrm>
          <a:prstGeom prst="rect">
            <a:avLst/>
          </a:prstGeom>
          <a:solidFill>
            <a:schemeClr val="bg1"/>
          </a:solidFill>
        </p:spPr>
        <p:txBody>
          <a:bodyPr lIns="0" tIns="36000" rIns="0" bIns="18000" anchor="ctr" anchorCtr="0"/>
          <a:lstStyle>
            <a:lvl1pPr algn="ctr">
              <a:lnSpc>
                <a:spcPct val="120000"/>
              </a:lnSpc>
              <a:defRPr sz="554">
                <a:solidFill>
                  <a:schemeClr val="tx2"/>
                </a:solidFill>
                <a:latin typeface="+mn-ea"/>
                <a:ea typeface="+mn-ea"/>
                <a:cs typeface="メイリオ" pitchFamily="50" charset="-128"/>
              </a:defRPr>
            </a:lvl1pPr>
          </a:lstStyle>
          <a:p>
            <a:r>
              <a:rPr lang="en-US" altLang="ja-JP"/>
              <a:t>#P20081</a:t>
            </a:r>
            <a:endParaRPr lang="ja-JP" altLang="en-US" dirty="0"/>
          </a:p>
        </p:txBody>
      </p:sp>
      <p:sp>
        <p:nvSpPr>
          <p:cNvPr id="6" name="スライド番号プレースホルダー 5"/>
          <p:cNvSpPr>
            <a:spLocks noGrp="1"/>
          </p:cNvSpPr>
          <p:nvPr>
            <p:ph type="sldNum" sz="quarter" idx="4"/>
          </p:nvPr>
        </p:nvSpPr>
        <p:spPr>
          <a:xfrm>
            <a:off x="5148883" y="9522164"/>
            <a:ext cx="1600200" cy="371385"/>
          </a:xfrm>
          <a:prstGeom prst="rect">
            <a:avLst/>
          </a:prstGeom>
        </p:spPr>
        <p:txBody>
          <a:bodyPr vert="horz" lIns="0" tIns="0" rIns="0" bIns="0" rtlCol="0" anchor="ctr"/>
          <a:lstStyle>
            <a:lvl1pPr algn="r">
              <a:defRPr sz="692" b="1">
                <a:solidFill>
                  <a:schemeClr val="tx2"/>
                </a:solidFill>
                <a:latin typeface="+mn-ea"/>
                <a:ea typeface="+mn-ea"/>
                <a:cs typeface="メイリオ" pitchFamily="50" charset="-128"/>
              </a:defRPr>
            </a:lvl1pPr>
          </a:lstStyle>
          <a:p>
            <a:fld id="{FB3508C7-2FE0-4945-9CBD-863E05F850D2}" type="slidenum">
              <a:rPr lang="ja-JP" altLang="en-US" smtClean="0"/>
              <a:pPr/>
              <a:t>‹#›</a:t>
            </a:fld>
            <a:endParaRPr lang="ja-JP" altLang="en-US" dirty="0"/>
          </a:p>
        </p:txBody>
      </p:sp>
      <p:sp>
        <p:nvSpPr>
          <p:cNvPr id="10" name="Rectangle 6"/>
          <p:cNvSpPr>
            <a:spLocks noChangeArrowheads="1"/>
          </p:cNvSpPr>
          <p:nvPr userDrawn="1"/>
        </p:nvSpPr>
        <p:spPr bwMode="gray">
          <a:xfrm>
            <a:off x="0" y="0"/>
            <a:ext cx="6858000" cy="9906000"/>
          </a:xfrm>
          <a:prstGeom prst="rect">
            <a:avLst/>
          </a:prstGeom>
          <a:solidFill>
            <a:schemeClr val="accent3">
              <a:lumMod val="20000"/>
              <a:lumOff val="80000"/>
            </a:schemeClr>
          </a:solidFill>
          <a:ln>
            <a:noFill/>
          </a:ln>
          <a:effectLst/>
        </p:spPr>
        <p:txBody>
          <a:bodyPr lIns="0" tIns="0" rIns="0" bIns="0" anchor="ctr">
            <a:noAutofit/>
          </a:bodyPr>
          <a:lstStyle/>
          <a:p>
            <a:endParaRPr lang="ja-JP" altLang="en-US" sz="1246"/>
          </a:p>
        </p:txBody>
      </p:sp>
    </p:spTree>
    <p:extLst>
      <p:ext uri="{BB962C8B-B14F-4D97-AF65-F5344CB8AC3E}">
        <p14:creationId xmlns:p14="http://schemas.microsoft.com/office/powerpoint/2010/main" val="2224129615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タイトルと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lnSpc>
                <a:spcPct val="110000"/>
              </a:lnSpc>
              <a:defRPr b="0"/>
            </a:lvl1pPr>
          </a:lstStyle>
          <a:p>
            <a:r>
              <a:rPr kumimoji="1" lang="ja-JP" altLang="en-US"/>
              <a:t>マスター タイトルの書式設定</a:t>
            </a:r>
            <a:endParaRPr kumimoji="1" lang="ja-JP" altLang="en-US" dirty="0"/>
          </a:p>
        </p:txBody>
      </p:sp>
      <p:sp>
        <p:nvSpPr>
          <p:cNvPr id="7" name="Rectangle 10"/>
          <p:cNvSpPr>
            <a:spLocks noChangeArrowheads="1"/>
          </p:cNvSpPr>
          <p:nvPr/>
        </p:nvSpPr>
        <p:spPr bwMode="auto">
          <a:xfrm>
            <a:off x="0" y="924102"/>
            <a:ext cx="6858000" cy="52740"/>
          </a:xfrm>
          <a:prstGeom prst="rect">
            <a:avLst/>
          </a:prstGeom>
          <a:solidFill>
            <a:schemeClr val="accent1"/>
          </a:solidFill>
          <a:ln>
            <a:noFill/>
          </a:ln>
          <a:effectLst/>
        </p:spPr>
        <p:txBody>
          <a:bodyPr wrap="none" lIns="0" tIns="0" rIns="0" bIns="0" anchor="ctr">
            <a:noAutofit/>
          </a:bodyPr>
          <a:lstStyle/>
          <a:p>
            <a:endParaRPr lang="ja-JP" altLang="en-US" sz="1246"/>
          </a:p>
        </p:txBody>
      </p:sp>
      <p:sp>
        <p:nvSpPr>
          <p:cNvPr id="8" name="スライド番号プレースホルダー 5"/>
          <p:cNvSpPr>
            <a:spLocks noGrp="1"/>
          </p:cNvSpPr>
          <p:nvPr>
            <p:ph type="sldNum" sz="quarter" idx="4"/>
          </p:nvPr>
        </p:nvSpPr>
        <p:spPr>
          <a:xfrm>
            <a:off x="5148883" y="9522164"/>
            <a:ext cx="1600200" cy="371385"/>
          </a:xfrm>
          <a:prstGeom prst="rect">
            <a:avLst/>
          </a:prstGeom>
        </p:spPr>
        <p:txBody>
          <a:bodyPr vert="horz" lIns="0" tIns="0" rIns="0" bIns="0" rtlCol="0" anchor="ctr"/>
          <a:lstStyle>
            <a:lvl1pPr algn="r">
              <a:defRPr sz="969" b="1">
                <a:solidFill>
                  <a:srgbClr val="4D4D4D"/>
                </a:solidFill>
                <a:latin typeface="+mn-ea"/>
                <a:ea typeface="+mn-ea"/>
                <a:cs typeface="メイリオ" pitchFamily="50" charset="-128"/>
              </a:defRPr>
            </a:lvl1pPr>
          </a:lstStyle>
          <a:p>
            <a:fld id="{FB3508C7-2FE0-4945-9CBD-863E05F850D2}" type="slidenum">
              <a:rPr lang="ja-JP" altLang="en-US" smtClean="0"/>
              <a:pPr/>
              <a:t>‹#›</a:t>
            </a:fld>
            <a:endParaRPr lang="ja-JP" altLang="en-US" dirty="0"/>
          </a:p>
        </p:txBody>
      </p:sp>
      <p:sp>
        <p:nvSpPr>
          <p:cNvPr id="6" name="Rectangle 10"/>
          <p:cNvSpPr>
            <a:spLocks noChangeArrowheads="1"/>
          </p:cNvSpPr>
          <p:nvPr/>
        </p:nvSpPr>
        <p:spPr bwMode="auto">
          <a:xfrm>
            <a:off x="0" y="924102"/>
            <a:ext cx="6858000" cy="52740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  <a:effectLst/>
        </p:spPr>
        <p:txBody>
          <a:bodyPr wrap="none" lIns="0" tIns="0" rIns="0" bIns="0" anchor="ctr">
            <a:noAutofit/>
          </a:bodyPr>
          <a:lstStyle/>
          <a:p>
            <a:endParaRPr lang="ja-JP" altLang="en-US" sz="1246"/>
          </a:p>
        </p:txBody>
      </p:sp>
      <p:sp>
        <p:nvSpPr>
          <p:cNvPr id="10" name="Rectangle 10">
            <a:extLst>
              <a:ext uri="{FF2B5EF4-FFF2-40B4-BE49-F238E27FC236}">
                <a16:creationId xmlns="" xmlns:a16="http://schemas.microsoft.com/office/drawing/2014/main" id="{FAD0C9D1-4EA2-4216-B8C1-B8C89D2E330B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924102"/>
            <a:ext cx="6858000" cy="52740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  <a:effectLst/>
        </p:spPr>
        <p:txBody>
          <a:bodyPr wrap="none" lIns="0" tIns="0" rIns="0" bIns="0" anchor="ctr">
            <a:noAutofit/>
          </a:bodyPr>
          <a:lstStyle/>
          <a:p>
            <a:endParaRPr lang="ja-JP" altLang="en-US" sz="1246"/>
          </a:p>
        </p:txBody>
      </p:sp>
      <p:sp>
        <p:nvSpPr>
          <p:cNvPr id="11" name="Rectangle 10"/>
          <p:cNvSpPr>
            <a:spLocks noChangeArrowheads="1"/>
          </p:cNvSpPr>
          <p:nvPr userDrawn="1"/>
        </p:nvSpPr>
        <p:spPr bwMode="auto">
          <a:xfrm>
            <a:off x="0" y="924102"/>
            <a:ext cx="6858000" cy="52740"/>
          </a:xfrm>
          <a:prstGeom prst="rect">
            <a:avLst/>
          </a:prstGeom>
          <a:solidFill>
            <a:schemeClr val="accent2"/>
          </a:solidFill>
          <a:ln>
            <a:noFill/>
          </a:ln>
          <a:effectLst/>
        </p:spPr>
        <p:txBody>
          <a:bodyPr wrap="none" lIns="0" tIns="0" rIns="0" bIns="0" anchor="ctr">
            <a:noAutofit/>
          </a:bodyPr>
          <a:lstStyle/>
          <a:p>
            <a:endParaRPr lang="ja-JP" altLang="en-US" sz="1246"/>
          </a:p>
        </p:txBody>
      </p:sp>
      <p:sp>
        <p:nvSpPr>
          <p:cNvPr id="13" name="テキスト プレースホルダー 12"/>
          <p:cNvSpPr>
            <a:spLocks noGrp="1"/>
          </p:cNvSpPr>
          <p:nvPr>
            <p:ph type="body" sz="quarter" idx="10"/>
          </p:nvPr>
        </p:nvSpPr>
        <p:spPr>
          <a:xfrm>
            <a:off x="188640" y="1260590"/>
            <a:ext cx="6480720" cy="728790"/>
          </a:xfrm>
          <a:prstGeom prst="roundRect">
            <a:avLst>
              <a:gd name="adj" fmla="val 10799"/>
            </a:avLst>
          </a:prstGeom>
          <a:ln>
            <a:solidFill>
              <a:schemeClr val="tx1"/>
            </a:solidFill>
          </a:ln>
        </p:spPr>
        <p:txBody>
          <a:bodyPr tIns="108000" bIns="72000">
            <a:spAutoFit/>
          </a:bodyPr>
          <a:lstStyle>
            <a:lvl1pPr marL="237390" indent="-237390">
              <a:buFont typeface="メイリオ" panose="020B0604030504040204" pitchFamily="50" charset="-128"/>
              <a:buChar char="○"/>
              <a:defRPr sz="969"/>
            </a:lvl1pPr>
          </a:lstStyle>
          <a:p>
            <a:pPr lvl="0"/>
            <a:r>
              <a:rPr kumimoji="1" lang="ja-JP" altLang="en-US" dirty="0"/>
              <a:t>マスター テキストの書式設定</a:t>
            </a:r>
            <a:endParaRPr kumimoji="1" lang="en-US" altLang="ja-JP" dirty="0"/>
          </a:p>
          <a:p>
            <a:pPr lvl="0"/>
            <a:endParaRPr kumimoji="1" lang="en-US" altLang="ja-JP" dirty="0"/>
          </a:p>
          <a:p>
            <a:pPr lvl="0"/>
            <a:endParaRPr kumimoji="1" lang="ja-JP" altLang="en-US" dirty="0"/>
          </a:p>
        </p:txBody>
      </p:sp>
    </p:spTree>
    <p:extLst>
      <p:ext uri="{BB962C8B-B14F-4D97-AF65-F5344CB8AC3E}">
        <p14:creationId xmlns:p14="http://schemas.microsoft.com/office/powerpoint/2010/main" val="3357244776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補足#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スライド番号プレースホルダー 5"/>
          <p:cNvSpPr>
            <a:spLocks noGrp="1"/>
          </p:cNvSpPr>
          <p:nvPr>
            <p:ph type="sldNum" sz="quarter" idx="4"/>
          </p:nvPr>
        </p:nvSpPr>
        <p:spPr>
          <a:xfrm>
            <a:off x="5148883" y="9522164"/>
            <a:ext cx="1600200" cy="371385"/>
          </a:xfrm>
          <a:prstGeom prst="rect">
            <a:avLst/>
          </a:prstGeom>
        </p:spPr>
        <p:txBody>
          <a:bodyPr vert="horz" lIns="0" tIns="0" rIns="0" bIns="0" rtlCol="0" anchor="ctr"/>
          <a:lstStyle>
            <a:lvl1pPr algn="r">
              <a:defRPr sz="692" b="1">
                <a:solidFill>
                  <a:srgbClr val="4D4D4D"/>
                </a:solidFill>
                <a:latin typeface="+mn-ea"/>
                <a:ea typeface="+mn-ea"/>
                <a:cs typeface="メイリオ" pitchFamily="50" charset="-128"/>
              </a:defRPr>
            </a:lvl1pPr>
          </a:lstStyle>
          <a:p>
            <a:fld id="{FB3508C7-2FE0-4945-9CBD-863E05F850D2}" type="slidenum">
              <a:rPr lang="ja-JP" altLang="en-US" smtClean="0"/>
              <a:pPr/>
              <a:t>‹#›</a:t>
            </a:fld>
            <a:endParaRPr lang="ja-JP" altLang="en-US" dirty="0"/>
          </a:p>
        </p:txBody>
      </p:sp>
      <p:sp>
        <p:nvSpPr>
          <p:cNvPr id="8" name="角丸四角形 7"/>
          <p:cNvSpPr/>
          <p:nvPr/>
        </p:nvSpPr>
        <p:spPr bwMode="auto">
          <a:xfrm>
            <a:off x="-755" y="770"/>
            <a:ext cx="6858000" cy="948555"/>
          </a:xfrm>
          <a:prstGeom prst="roundRect">
            <a:avLst>
              <a:gd name="adj" fmla="val 0"/>
            </a:avLst>
          </a:prstGeom>
          <a:solidFill>
            <a:srgbClr val="777777"/>
          </a:solidFill>
          <a:ln>
            <a:noFill/>
          </a:ln>
          <a:effectLst/>
        </p:spPr>
        <p:txBody>
          <a:bodyPr lIns="0" tIns="0" rIns="0" bIns="0" rtlCol="0" anchor="ctr">
            <a:noAutofit/>
          </a:bodyPr>
          <a:lstStyle/>
          <a:p>
            <a:pPr algn="just">
              <a:lnSpc>
                <a:spcPct val="140000"/>
              </a:lnSpc>
              <a:spcBef>
                <a:spcPct val="0"/>
              </a:spcBef>
              <a:spcAft>
                <a:spcPts val="415"/>
              </a:spcAft>
            </a:pPr>
            <a:endParaRPr kumimoji="1" lang="ja-JP" altLang="en-US" sz="1108" dirty="0">
              <a:solidFill>
                <a:schemeClr val="bg1"/>
              </a:solidFill>
              <a:latin typeface="メイリオ" pitchFamily="50" charset="-128"/>
              <a:ea typeface="メイリオ" pitchFamily="50" charset="-128"/>
              <a:cs typeface="メイリオ" pitchFamily="50" charset="-128"/>
            </a:endParaRPr>
          </a:p>
        </p:txBody>
      </p:sp>
      <p:sp>
        <p:nvSpPr>
          <p:cNvPr id="12" name="タイトル 11"/>
          <p:cNvSpPr>
            <a:spLocks noGrp="1"/>
          </p:cNvSpPr>
          <p:nvPr>
            <p:ph type="title"/>
          </p:nvPr>
        </p:nvSpPr>
        <p:spPr bwMode="white"/>
        <p:txBody>
          <a:bodyPr/>
          <a:lstStyle>
            <a:lvl1pPr>
              <a:lnSpc>
                <a:spcPct val="110000"/>
              </a:lnSpc>
              <a:defRPr sz="1662" b="0">
                <a:solidFill>
                  <a:schemeClr val="bg1"/>
                </a:solidFill>
              </a:defRPr>
            </a:lvl1pPr>
          </a:lstStyle>
          <a:p>
            <a:r>
              <a:rPr kumimoji="1" lang="ja-JP" altLang="en-US"/>
              <a:t>マスター タイトルの書式設定</a:t>
            </a:r>
            <a:endParaRPr kumimoji="1" lang="ja-JP" altLang="en-US" dirty="0"/>
          </a:p>
        </p:txBody>
      </p:sp>
      <p:sp>
        <p:nvSpPr>
          <p:cNvPr id="7" name="角丸四角形 6"/>
          <p:cNvSpPr/>
          <p:nvPr userDrawn="1"/>
        </p:nvSpPr>
        <p:spPr bwMode="auto">
          <a:xfrm>
            <a:off x="0" y="2"/>
            <a:ext cx="6858000" cy="948555"/>
          </a:xfrm>
          <a:prstGeom prst="roundRect">
            <a:avLst>
              <a:gd name="adj" fmla="val 0"/>
            </a:avLst>
          </a:prstGeom>
          <a:solidFill>
            <a:schemeClr val="tx2">
              <a:alpha val="80000"/>
            </a:schemeClr>
          </a:solidFill>
          <a:ln>
            <a:noFill/>
          </a:ln>
          <a:effectLst/>
        </p:spPr>
        <p:txBody>
          <a:bodyPr lIns="0" tIns="0" rIns="0" bIns="0" rtlCol="0" anchor="ctr">
            <a:noAutofit/>
          </a:bodyPr>
          <a:lstStyle/>
          <a:p>
            <a:pPr algn="just">
              <a:lnSpc>
                <a:spcPct val="140000"/>
              </a:lnSpc>
              <a:spcBef>
                <a:spcPct val="0"/>
              </a:spcBef>
              <a:spcAft>
                <a:spcPts val="415"/>
              </a:spcAft>
            </a:pPr>
            <a:endParaRPr kumimoji="1" lang="ja-JP" altLang="en-US" sz="1108" dirty="0">
              <a:solidFill>
                <a:schemeClr val="bg1"/>
              </a:solidFill>
              <a:latin typeface="メイリオ" pitchFamily="50" charset="-128"/>
              <a:ea typeface="メイリオ" pitchFamily="50" charset="-128"/>
              <a:cs typeface="メイリオ" pitchFamily="50" charset="-128"/>
            </a:endParaRPr>
          </a:p>
        </p:txBody>
      </p:sp>
    </p:spTree>
    <p:extLst>
      <p:ext uri="{BB962C8B-B14F-4D97-AF65-F5344CB8AC3E}">
        <p14:creationId xmlns:p14="http://schemas.microsoft.com/office/powerpoint/2010/main" val="1821290220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>
  <p:cSld name="補足#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角丸四角形 6"/>
          <p:cNvSpPr/>
          <p:nvPr/>
        </p:nvSpPr>
        <p:spPr bwMode="auto">
          <a:xfrm>
            <a:off x="0" y="0"/>
            <a:ext cx="6862165" cy="9906000"/>
          </a:xfrm>
          <a:prstGeom prst="frame">
            <a:avLst>
              <a:gd name="adj1" fmla="val 1174"/>
            </a:avLst>
          </a:prstGeom>
          <a:solidFill>
            <a:schemeClr val="tx2"/>
          </a:solidFill>
          <a:ln>
            <a:noFill/>
          </a:ln>
          <a:effectLst/>
        </p:spPr>
        <p:txBody>
          <a:bodyPr wrap="square" lIns="0" tIns="0" rIns="0" bIns="0" rtlCol="0" anchor="ctr">
            <a:noAutofit/>
          </a:bodyPr>
          <a:lstStyle/>
          <a:p>
            <a:pPr algn="just">
              <a:lnSpc>
                <a:spcPct val="140000"/>
              </a:lnSpc>
              <a:spcBef>
                <a:spcPct val="0"/>
              </a:spcBef>
              <a:spcAft>
                <a:spcPts val="415"/>
              </a:spcAft>
            </a:pPr>
            <a:endParaRPr lang="ja-JP" altLang="en-US" sz="1108" dirty="0">
              <a:solidFill>
                <a:srgbClr val="4D4D4D"/>
              </a:solidFill>
              <a:latin typeface="メイリオ" pitchFamily="50" charset="-128"/>
              <a:ea typeface="メイリオ" pitchFamily="50" charset="-128"/>
              <a:cs typeface="メイリオ" pitchFamily="50" charset="-128"/>
            </a:endParaRPr>
          </a:p>
        </p:txBody>
      </p:sp>
      <p:sp>
        <p:nvSpPr>
          <p:cNvPr id="2" name="タイトル 1"/>
          <p:cNvSpPr>
            <a:spLocks noGrp="1"/>
          </p:cNvSpPr>
          <p:nvPr>
            <p:ph type="title"/>
          </p:nvPr>
        </p:nvSpPr>
        <p:spPr>
          <a:xfrm>
            <a:off x="213566" y="584514"/>
            <a:ext cx="6405942" cy="572064"/>
          </a:xfrm>
        </p:spPr>
        <p:txBody>
          <a:bodyPr/>
          <a:lstStyle>
            <a:lvl1pPr algn="ctr">
              <a:lnSpc>
                <a:spcPct val="110000"/>
              </a:lnSpc>
              <a:defRPr b="0">
                <a:solidFill>
                  <a:schemeClr val="tx2"/>
                </a:solidFill>
              </a:defRPr>
            </a:lvl1pPr>
          </a:lstStyle>
          <a:p>
            <a:r>
              <a:rPr kumimoji="1" lang="ja-JP" altLang="en-US"/>
              <a:t>マスター タイトルの書式設定</a:t>
            </a:r>
            <a:endParaRPr kumimoji="1" lang="ja-JP" altLang="en-US" dirty="0"/>
          </a:p>
        </p:txBody>
      </p:sp>
      <p:sp>
        <p:nvSpPr>
          <p:cNvPr id="6" name="スライド番号プレースホルダー 5"/>
          <p:cNvSpPr>
            <a:spLocks noGrp="1"/>
          </p:cNvSpPr>
          <p:nvPr>
            <p:ph type="sldNum" sz="quarter" idx="4"/>
          </p:nvPr>
        </p:nvSpPr>
        <p:spPr>
          <a:xfrm>
            <a:off x="5074106" y="9262136"/>
            <a:ext cx="1600200" cy="371385"/>
          </a:xfrm>
          <a:prstGeom prst="rect">
            <a:avLst/>
          </a:prstGeom>
        </p:spPr>
        <p:txBody>
          <a:bodyPr vert="horz" lIns="0" tIns="0" rIns="0" bIns="0" rtlCol="0" anchor="ctr"/>
          <a:lstStyle>
            <a:lvl1pPr algn="r">
              <a:defRPr sz="692" b="1">
                <a:solidFill>
                  <a:schemeClr val="tx1"/>
                </a:solidFill>
                <a:latin typeface="+mn-ea"/>
                <a:ea typeface="+mn-ea"/>
                <a:cs typeface="メイリオ" pitchFamily="50" charset="-128"/>
              </a:defRPr>
            </a:lvl1pPr>
          </a:lstStyle>
          <a:p>
            <a:fld id="{FB3508C7-2FE0-4945-9CBD-863E05F850D2}" type="slidenum">
              <a:rPr lang="ja-JP" altLang="en-US" smtClean="0"/>
              <a:pPr/>
              <a:t>‹#›</a:t>
            </a:fld>
            <a:endParaRPr lang="ja-JP" altLang="en-US" dirty="0"/>
          </a:p>
        </p:txBody>
      </p:sp>
    </p:spTree>
    <p:extLst>
      <p:ext uri="{BB962C8B-B14F-4D97-AF65-F5344CB8AC3E}">
        <p14:creationId xmlns:p14="http://schemas.microsoft.com/office/powerpoint/2010/main" val="1205895701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>
  <p:cSld name="ブランク（ベースカラー）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lnSpc>
                <a:spcPct val="110000"/>
              </a:lnSpc>
              <a:defRPr b="0">
                <a:solidFill>
                  <a:schemeClr val="tx1"/>
                </a:solidFill>
              </a:defRPr>
            </a:lvl1pPr>
          </a:lstStyle>
          <a:p>
            <a:r>
              <a:rPr kumimoji="1" lang="ja-JP" altLang="en-US"/>
              <a:t>マスター タイトルの書式設定</a:t>
            </a:r>
            <a:endParaRPr kumimoji="1" lang="ja-JP" altLang="en-US" dirty="0"/>
          </a:p>
        </p:txBody>
      </p:sp>
      <p:sp>
        <p:nvSpPr>
          <p:cNvPr id="4" name="スライド番号プレースホルダー 5"/>
          <p:cNvSpPr>
            <a:spLocks noGrp="1"/>
          </p:cNvSpPr>
          <p:nvPr>
            <p:ph type="sldNum" sz="quarter" idx="4"/>
          </p:nvPr>
        </p:nvSpPr>
        <p:spPr>
          <a:xfrm>
            <a:off x="5148883" y="9522164"/>
            <a:ext cx="1600200" cy="371385"/>
          </a:xfrm>
          <a:prstGeom prst="rect">
            <a:avLst/>
          </a:prstGeom>
        </p:spPr>
        <p:txBody>
          <a:bodyPr vert="horz" lIns="0" tIns="0" rIns="0" bIns="0" rtlCol="0" anchor="ctr"/>
          <a:lstStyle>
            <a:lvl1pPr algn="r">
              <a:defRPr sz="692" b="1">
                <a:solidFill>
                  <a:schemeClr val="tx1"/>
                </a:solidFill>
                <a:latin typeface="メイリオ" pitchFamily="50" charset="-128"/>
                <a:ea typeface="メイリオ" pitchFamily="50" charset="-128"/>
                <a:cs typeface="メイリオ" pitchFamily="50" charset="-128"/>
              </a:defRPr>
            </a:lvl1pPr>
          </a:lstStyle>
          <a:p>
            <a:fld id="{FB3508C7-2FE0-4945-9CBD-863E05F850D2}" type="slidenum">
              <a:rPr lang="ja-JP" altLang="en-US" smtClean="0"/>
              <a:pPr/>
              <a:t>‹#›</a:t>
            </a:fld>
            <a:endParaRPr lang="ja-JP" altLang="en-US" dirty="0"/>
          </a:p>
        </p:txBody>
      </p:sp>
    </p:spTree>
    <p:extLst>
      <p:ext uri="{BB962C8B-B14F-4D97-AF65-F5344CB8AC3E}">
        <p14:creationId xmlns:p14="http://schemas.microsoft.com/office/powerpoint/2010/main" val="1395146873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>
  <p:cSld name="ブランク（サブカラー｜無彩色）">
    <p:bg bwMode="gray"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AutoShape 3">
            <a:extLst>
              <a:ext uri="{FF2B5EF4-FFF2-40B4-BE49-F238E27FC236}">
                <a16:creationId xmlns="" xmlns:a16="http://schemas.microsoft.com/office/drawing/2014/main" id="{679291F2-06DE-4B18-8093-3A036929E75E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6858000" cy="9906000"/>
          </a:xfrm>
          <a:prstGeom prst="roundRect">
            <a:avLst>
              <a:gd name="adj" fmla="val 0"/>
            </a:avLst>
          </a:prstGeom>
          <a:solidFill>
            <a:schemeClr val="tx1">
              <a:lumMod val="20000"/>
              <a:lumOff val="80000"/>
            </a:schemeClr>
          </a:solidFill>
          <a:ln>
            <a:noFill/>
          </a:ln>
          <a:effectLst/>
        </p:spPr>
        <p:txBody>
          <a:bodyPr wrap="square" lIns="0" tIns="0" rIns="0" bIns="0" anchor="ctr" anchorCtr="0">
            <a:noAutofit/>
          </a:bodyPr>
          <a:lstStyle/>
          <a:p>
            <a:pPr lvl="0" algn="ctr">
              <a:lnSpc>
                <a:spcPct val="110000"/>
              </a:lnSpc>
              <a:spcBef>
                <a:spcPct val="0"/>
              </a:spcBef>
              <a:spcAft>
                <a:spcPts val="415"/>
              </a:spcAft>
            </a:pPr>
            <a:endParaRPr lang="ja-JP" altLang="en-US" sz="1108" dirty="0">
              <a:solidFill>
                <a:srgbClr val="FFFFFF"/>
              </a:solidFill>
              <a:cs typeface="メイリオ" pitchFamily="50" charset="-128"/>
            </a:endParaRPr>
          </a:p>
        </p:txBody>
      </p:sp>
      <p:sp>
        <p:nvSpPr>
          <p:cNvPr id="7" name="AutoShape 3">
            <a:extLst>
              <a:ext uri="{FF2B5EF4-FFF2-40B4-BE49-F238E27FC236}">
                <a16:creationId xmlns="" xmlns:a16="http://schemas.microsoft.com/office/drawing/2014/main" id="{A2B1BAEE-C037-6C4A-A005-57219A41A5F0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6858000" cy="9906000"/>
          </a:xfrm>
          <a:prstGeom prst="roundRect">
            <a:avLst>
              <a:gd name="adj" fmla="val 0"/>
            </a:avLst>
          </a:prstGeom>
          <a:solidFill>
            <a:schemeClr val="tx1">
              <a:lumMod val="20000"/>
              <a:lumOff val="80000"/>
            </a:schemeClr>
          </a:solidFill>
          <a:ln>
            <a:noFill/>
          </a:ln>
          <a:effectLst/>
        </p:spPr>
        <p:txBody>
          <a:bodyPr wrap="square" lIns="0" tIns="0" rIns="0" bIns="0" anchor="ctr" anchorCtr="0">
            <a:noAutofit/>
          </a:bodyPr>
          <a:lstStyle/>
          <a:p>
            <a:pPr lvl="0" algn="ctr">
              <a:lnSpc>
                <a:spcPct val="110000"/>
              </a:lnSpc>
              <a:spcBef>
                <a:spcPct val="0"/>
              </a:spcBef>
              <a:spcAft>
                <a:spcPts val="415"/>
              </a:spcAft>
            </a:pPr>
            <a:endParaRPr lang="ja-JP" altLang="en-US" sz="1108" dirty="0">
              <a:solidFill>
                <a:srgbClr val="FFFFFF"/>
              </a:solidFill>
              <a:cs typeface="メイリオ" pitchFamily="50" charset="-128"/>
            </a:endParaRPr>
          </a:p>
        </p:txBody>
      </p:sp>
      <p:sp>
        <p:nvSpPr>
          <p:cNvPr id="2" name="タイトル 1"/>
          <p:cNvSpPr>
            <a:spLocks noGrp="1"/>
          </p:cNvSpPr>
          <p:nvPr>
            <p:ph type="title"/>
          </p:nvPr>
        </p:nvSpPr>
        <p:spPr bwMode="gray"/>
        <p:txBody>
          <a:bodyPr/>
          <a:lstStyle>
            <a:lvl1pPr>
              <a:lnSpc>
                <a:spcPct val="110000"/>
              </a:lnSpc>
              <a:defRPr b="0">
                <a:solidFill>
                  <a:schemeClr val="tx1"/>
                </a:solidFill>
              </a:defRPr>
            </a:lvl1pPr>
          </a:lstStyle>
          <a:p>
            <a:r>
              <a:rPr kumimoji="1" lang="ja-JP" altLang="en-US"/>
              <a:t>マスター タイトルの書式設定</a:t>
            </a:r>
            <a:endParaRPr kumimoji="1" lang="ja-JP" altLang="en-US" dirty="0"/>
          </a:p>
        </p:txBody>
      </p:sp>
      <p:sp>
        <p:nvSpPr>
          <p:cNvPr id="5" name="フッター プレースホルダー 2"/>
          <p:cNvSpPr>
            <a:spLocks noGrp="1"/>
          </p:cNvSpPr>
          <p:nvPr>
            <p:ph type="ftr" sz="quarter" idx="3"/>
          </p:nvPr>
        </p:nvSpPr>
        <p:spPr bwMode="gray">
          <a:xfrm>
            <a:off x="64011" y="9497384"/>
            <a:ext cx="437778" cy="292153"/>
          </a:xfrm>
          <a:prstGeom prst="rect">
            <a:avLst/>
          </a:prstGeom>
          <a:solidFill>
            <a:srgbClr val="FFFFFF"/>
          </a:solidFill>
        </p:spPr>
        <p:txBody>
          <a:bodyPr lIns="0" tIns="36000" rIns="0" bIns="18000" anchor="ctr" anchorCtr="0"/>
          <a:lstStyle>
            <a:lvl1pPr algn="ctr">
              <a:lnSpc>
                <a:spcPct val="120000"/>
              </a:lnSpc>
              <a:defRPr sz="554">
                <a:solidFill>
                  <a:schemeClr val="tx1"/>
                </a:solidFill>
                <a:latin typeface="+mn-ea"/>
                <a:ea typeface="+mn-ea"/>
                <a:cs typeface="メイリオ" pitchFamily="50" charset="-128"/>
              </a:defRPr>
            </a:lvl1pPr>
          </a:lstStyle>
          <a:p>
            <a:r>
              <a:rPr lang="en-US" altLang="ja-JP"/>
              <a:t>#P20081</a:t>
            </a:r>
            <a:endParaRPr lang="ja-JP" altLang="en-US" dirty="0"/>
          </a:p>
        </p:txBody>
      </p:sp>
      <p:sp>
        <p:nvSpPr>
          <p:cNvPr id="6" name="スライド番号プレースホルダー 5"/>
          <p:cNvSpPr>
            <a:spLocks noGrp="1"/>
          </p:cNvSpPr>
          <p:nvPr>
            <p:ph type="sldNum" sz="quarter" idx="4"/>
          </p:nvPr>
        </p:nvSpPr>
        <p:spPr bwMode="gray">
          <a:xfrm>
            <a:off x="5148883" y="9522164"/>
            <a:ext cx="1600200" cy="371385"/>
          </a:xfrm>
          <a:prstGeom prst="rect">
            <a:avLst/>
          </a:prstGeom>
        </p:spPr>
        <p:txBody>
          <a:bodyPr vert="horz" lIns="0" tIns="0" rIns="0" bIns="0" rtlCol="0" anchor="ctr"/>
          <a:lstStyle>
            <a:lvl1pPr algn="r">
              <a:defRPr sz="692" b="1">
                <a:solidFill>
                  <a:schemeClr val="tx1"/>
                </a:solidFill>
                <a:latin typeface="+mn-ea"/>
                <a:ea typeface="+mn-ea"/>
                <a:cs typeface="メイリオ" pitchFamily="50" charset="-128"/>
              </a:defRPr>
            </a:lvl1pPr>
          </a:lstStyle>
          <a:p>
            <a:fld id="{FB3508C7-2FE0-4945-9CBD-863E05F850D2}" type="slidenum">
              <a:rPr lang="ja-JP" altLang="en-US" smtClean="0"/>
              <a:pPr/>
              <a:t>‹#›</a:t>
            </a:fld>
            <a:endParaRPr lang="ja-JP" altLang="en-US" dirty="0"/>
          </a:p>
        </p:txBody>
      </p:sp>
      <p:sp>
        <p:nvSpPr>
          <p:cNvPr id="9" name="Rectangle 6"/>
          <p:cNvSpPr>
            <a:spLocks noChangeArrowheads="1"/>
          </p:cNvSpPr>
          <p:nvPr userDrawn="1"/>
        </p:nvSpPr>
        <p:spPr bwMode="gray">
          <a:xfrm>
            <a:off x="0" y="0"/>
            <a:ext cx="6858000" cy="9906000"/>
          </a:xfrm>
          <a:prstGeom prst="rect">
            <a:avLst/>
          </a:prstGeom>
          <a:solidFill>
            <a:schemeClr val="tx1">
              <a:lumMod val="20000"/>
              <a:lumOff val="80000"/>
            </a:schemeClr>
          </a:solidFill>
          <a:ln>
            <a:noFill/>
          </a:ln>
          <a:effectLst/>
        </p:spPr>
        <p:txBody>
          <a:bodyPr lIns="0" tIns="0" rIns="0" bIns="0" anchor="ctr">
            <a:noAutofit/>
          </a:bodyPr>
          <a:lstStyle/>
          <a:p>
            <a:endParaRPr lang="ja-JP" altLang="en-US" sz="1246"/>
          </a:p>
        </p:txBody>
      </p:sp>
    </p:spTree>
    <p:extLst>
      <p:ext uri="{BB962C8B-B14F-4D97-AF65-F5344CB8AC3E}">
        <p14:creationId xmlns:p14="http://schemas.microsoft.com/office/powerpoint/2010/main" val="2283266320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>
  <p:cSld name="ブランク（サブカラー｜メイン）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AutoShape 3">
            <a:extLst>
              <a:ext uri="{FF2B5EF4-FFF2-40B4-BE49-F238E27FC236}">
                <a16:creationId xmlns="" xmlns:a16="http://schemas.microsoft.com/office/drawing/2014/main" id="{C0BF4B38-E87B-445A-B4E3-34B6A3FC93AE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6858000" cy="9906000"/>
          </a:xfrm>
          <a:prstGeom prst="roundRect">
            <a:avLst>
              <a:gd name="adj" fmla="val 0"/>
            </a:avLst>
          </a:prstGeom>
          <a:solidFill>
            <a:schemeClr val="bg2"/>
          </a:solidFill>
          <a:ln>
            <a:noFill/>
          </a:ln>
          <a:effectLst/>
        </p:spPr>
        <p:txBody>
          <a:bodyPr wrap="square" lIns="0" tIns="0" rIns="0" bIns="0" anchor="ctr" anchorCtr="0">
            <a:noAutofit/>
          </a:bodyPr>
          <a:lstStyle/>
          <a:p>
            <a:pPr lvl="0" algn="ctr">
              <a:lnSpc>
                <a:spcPct val="110000"/>
              </a:lnSpc>
              <a:spcBef>
                <a:spcPct val="0"/>
              </a:spcBef>
              <a:spcAft>
                <a:spcPts val="415"/>
              </a:spcAft>
            </a:pPr>
            <a:endParaRPr lang="ja-JP" altLang="en-US" sz="1108" dirty="0">
              <a:solidFill>
                <a:srgbClr val="FFFFFF"/>
              </a:solidFill>
              <a:cs typeface="メイリオ" pitchFamily="50" charset="-128"/>
            </a:endParaRPr>
          </a:p>
        </p:txBody>
      </p:sp>
      <p:sp>
        <p:nvSpPr>
          <p:cNvPr id="7" name="AutoShape 3">
            <a:extLst>
              <a:ext uri="{FF2B5EF4-FFF2-40B4-BE49-F238E27FC236}">
                <a16:creationId xmlns="" xmlns:a16="http://schemas.microsoft.com/office/drawing/2014/main" id="{AB8DA4DA-FC0C-AF40-93F6-E90E2DD59D9A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6858000" cy="9906000"/>
          </a:xfrm>
          <a:prstGeom prst="roundRect">
            <a:avLst>
              <a:gd name="adj" fmla="val 0"/>
            </a:avLst>
          </a:prstGeom>
          <a:solidFill>
            <a:schemeClr val="bg2"/>
          </a:solidFill>
          <a:ln>
            <a:noFill/>
          </a:ln>
          <a:effectLst/>
        </p:spPr>
        <p:txBody>
          <a:bodyPr wrap="square" lIns="0" tIns="0" rIns="0" bIns="0" anchor="ctr" anchorCtr="0">
            <a:noAutofit/>
          </a:bodyPr>
          <a:lstStyle/>
          <a:p>
            <a:pPr lvl="0" algn="ctr">
              <a:lnSpc>
                <a:spcPct val="110000"/>
              </a:lnSpc>
              <a:spcBef>
                <a:spcPct val="0"/>
              </a:spcBef>
              <a:spcAft>
                <a:spcPts val="415"/>
              </a:spcAft>
            </a:pPr>
            <a:endParaRPr lang="ja-JP" altLang="en-US" sz="1108" dirty="0">
              <a:solidFill>
                <a:srgbClr val="FFFFFF"/>
              </a:solidFill>
              <a:cs typeface="メイリオ" pitchFamily="50" charset="-128"/>
            </a:endParaRPr>
          </a:p>
        </p:txBody>
      </p:sp>
      <p:sp>
        <p:nvSpPr>
          <p:cNvPr id="2" name="タイトル 1"/>
          <p:cNvSpPr>
            <a:spLocks noGrp="1"/>
          </p:cNvSpPr>
          <p:nvPr>
            <p:ph type="title"/>
          </p:nvPr>
        </p:nvSpPr>
        <p:spPr bwMode="gray"/>
        <p:txBody>
          <a:bodyPr/>
          <a:lstStyle>
            <a:lvl1pPr>
              <a:lnSpc>
                <a:spcPct val="110000"/>
              </a:lnSpc>
              <a:defRPr b="0">
                <a:solidFill>
                  <a:schemeClr val="tx1"/>
                </a:solidFill>
              </a:defRPr>
            </a:lvl1pPr>
          </a:lstStyle>
          <a:p>
            <a:r>
              <a:rPr kumimoji="1" lang="ja-JP" altLang="en-US"/>
              <a:t>マスター タイトルの書式設定</a:t>
            </a:r>
            <a:endParaRPr kumimoji="1" lang="ja-JP" altLang="en-US" dirty="0"/>
          </a:p>
        </p:txBody>
      </p:sp>
      <p:sp>
        <p:nvSpPr>
          <p:cNvPr id="5" name="フッター プレースホルダー 2"/>
          <p:cNvSpPr>
            <a:spLocks noGrp="1"/>
          </p:cNvSpPr>
          <p:nvPr>
            <p:ph type="ftr" sz="quarter" idx="3"/>
          </p:nvPr>
        </p:nvSpPr>
        <p:spPr bwMode="gray">
          <a:xfrm>
            <a:off x="64011" y="9497384"/>
            <a:ext cx="437778" cy="292153"/>
          </a:xfrm>
          <a:prstGeom prst="rect">
            <a:avLst/>
          </a:prstGeom>
          <a:solidFill>
            <a:srgbClr val="FFFFFF"/>
          </a:solidFill>
        </p:spPr>
        <p:txBody>
          <a:bodyPr lIns="0" tIns="36000" rIns="0" bIns="18000" anchor="ctr" anchorCtr="0"/>
          <a:lstStyle>
            <a:lvl1pPr algn="ctr">
              <a:lnSpc>
                <a:spcPct val="120000"/>
              </a:lnSpc>
              <a:defRPr sz="554">
                <a:solidFill>
                  <a:schemeClr val="tx1"/>
                </a:solidFill>
                <a:latin typeface="+mn-ea"/>
                <a:ea typeface="+mn-ea"/>
                <a:cs typeface="メイリオ" pitchFamily="50" charset="-128"/>
              </a:defRPr>
            </a:lvl1pPr>
          </a:lstStyle>
          <a:p>
            <a:r>
              <a:rPr lang="en-US" altLang="ja-JP"/>
              <a:t>#P20081</a:t>
            </a:r>
            <a:endParaRPr lang="ja-JP" altLang="en-US" dirty="0"/>
          </a:p>
        </p:txBody>
      </p:sp>
      <p:sp>
        <p:nvSpPr>
          <p:cNvPr id="6" name="スライド番号プレースホルダー 5"/>
          <p:cNvSpPr>
            <a:spLocks noGrp="1"/>
          </p:cNvSpPr>
          <p:nvPr>
            <p:ph type="sldNum" sz="quarter" idx="4"/>
          </p:nvPr>
        </p:nvSpPr>
        <p:spPr bwMode="gray">
          <a:xfrm>
            <a:off x="5148883" y="9522164"/>
            <a:ext cx="1600200" cy="371385"/>
          </a:xfrm>
          <a:prstGeom prst="rect">
            <a:avLst/>
          </a:prstGeom>
        </p:spPr>
        <p:txBody>
          <a:bodyPr vert="horz" lIns="0" tIns="0" rIns="0" bIns="0" rtlCol="0" anchor="ctr"/>
          <a:lstStyle>
            <a:lvl1pPr algn="r">
              <a:defRPr sz="692" b="1">
                <a:solidFill>
                  <a:schemeClr val="tx1"/>
                </a:solidFill>
                <a:latin typeface="+mn-ea"/>
                <a:ea typeface="+mn-ea"/>
                <a:cs typeface="メイリオ" pitchFamily="50" charset="-128"/>
              </a:defRPr>
            </a:lvl1pPr>
          </a:lstStyle>
          <a:p>
            <a:fld id="{FB3508C7-2FE0-4945-9CBD-863E05F850D2}" type="slidenum">
              <a:rPr lang="ja-JP" altLang="en-US" smtClean="0"/>
              <a:pPr/>
              <a:t>‹#›</a:t>
            </a:fld>
            <a:endParaRPr lang="ja-JP" altLang="en-US" dirty="0"/>
          </a:p>
        </p:txBody>
      </p:sp>
      <p:sp>
        <p:nvSpPr>
          <p:cNvPr id="9" name="Rectangle 6"/>
          <p:cNvSpPr>
            <a:spLocks noChangeArrowheads="1"/>
          </p:cNvSpPr>
          <p:nvPr userDrawn="1"/>
        </p:nvSpPr>
        <p:spPr bwMode="gray">
          <a:xfrm>
            <a:off x="0" y="0"/>
            <a:ext cx="6858000" cy="9906000"/>
          </a:xfrm>
          <a:prstGeom prst="rect">
            <a:avLst/>
          </a:prstGeom>
          <a:solidFill>
            <a:schemeClr val="accent3">
              <a:lumMod val="20000"/>
              <a:lumOff val="80000"/>
            </a:schemeClr>
          </a:solidFill>
          <a:ln>
            <a:noFill/>
          </a:ln>
          <a:effectLst/>
        </p:spPr>
        <p:txBody>
          <a:bodyPr lIns="0" tIns="0" rIns="0" bIns="0" anchor="ctr">
            <a:noAutofit/>
          </a:bodyPr>
          <a:lstStyle/>
          <a:p>
            <a:endParaRPr lang="ja-JP" altLang="en-US" sz="1246"/>
          </a:p>
        </p:txBody>
      </p:sp>
    </p:spTree>
    <p:extLst>
      <p:ext uri="{BB962C8B-B14F-4D97-AF65-F5344CB8AC3E}">
        <p14:creationId xmlns:p14="http://schemas.microsoft.com/office/powerpoint/2010/main" val="2440271112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>
  <p:cSld name="ブランク（メインカラー）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AutoShape 3">
            <a:extLst>
              <a:ext uri="{FF2B5EF4-FFF2-40B4-BE49-F238E27FC236}">
                <a16:creationId xmlns="" xmlns:a16="http://schemas.microsoft.com/office/drawing/2014/main" id="{255A006D-B326-46ED-A96C-37080030A215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6858000" cy="9906000"/>
          </a:xfrm>
          <a:prstGeom prst="roundRect">
            <a:avLst>
              <a:gd name="adj" fmla="val 0"/>
            </a:avLst>
          </a:prstGeom>
          <a:solidFill>
            <a:schemeClr val="tx2"/>
          </a:solidFill>
          <a:ln>
            <a:noFill/>
          </a:ln>
          <a:effectLst/>
        </p:spPr>
        <p:txBody>
          <a:bodyPr wrap="square" lIns="0" tIns="0" rIns="0" bIns="0" anchor="ctr" anchorCtr="0">
            <a:noAutofit/>
          </a:bodyPr>
          <a:lstStyle/>
          <a:p>
            <a:pPr lvl="0" algn="ctr">
              <a:lnSpc>
                <a:spcPct val="110000"/>
              </a:lnSpc>
              <a:spcBef>
                <a:spcPct val="0"/>
              </a:spcBef>
              <a:spcAft>
                <a:spcPts val="415"/>
              </a:spcAft>
            </a:pPr>
            <a:endParaRPr lang="ja-JP" altLang="en-US" sz="1108" dirty="0">
              <a:solidFill>
                <a:srgbClr val="FFFFFF"/>
              </a:solidFill>
              <a:cs typeface="メイリオ" pitchFamily="50" charset="-128"/>
            </a:endParaRPr>
          </a:p>
        </p:txBody>
      </p:sp>
      <p:sp>
        <p:nvSpPr>
          <p:cNvPr id="7" name="AutoShape 3">
            <a:extLst>
              <a:ext uri="{FF2B5EF4-FFF2-40B4-BE49-F238E27FC236}">
                <a16:creationId xmlns="" xmlns:a16="http://schemas.microsoft.com/office/drawing/2014/main" id="{44D1821C-22F3-C84C-B236-5F0EDD2D373D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6858000" cy="9906000"/>
          </a:xfrm>
          <a:prstGeom prst="roundRect">
            <a:avLst>
              <a:gd name="adj" fmla="val 0"/>
            </a:avLst>
          </a:prstGeom>
          <a:solidFill>
            <a:schemeClr val="tx2"/>
          </a:solidFill>
          <a:ln>
            <a:noFill/>
          </a:ln>
          <a:effectLst/>
        </p:spPr>
        <p:txBody>
          <a:bodyPr wrap="square" lIns="0" tIns="0" rIns="0" bIns="0" anchor="ctr" anchorCtr="0">
            <a:noAutofit/>
          </a:bodyPr>
          <a:lstStyle/>
          <a:p>
            <a:pPr lvl="0" algn="ctr">
              <a:lnSpc>
                <a:spcPct val="110000"/>
              </a:lnSpc>
              <a:spcBef>
                <a:spcPct val="0"/>
              </a:spcBef>
              <a:spcAft>
                <a:spcPts val="415"/>
              </a:spcAft>
            </a:pPr>
            <a:endParaRPr lang="ja-JP" altLang="en-US" sz="1108" dirty="0">
              <a:solidFill>
                <a:srgbClr val="FFFFFF"/>
              </a:solidFill>
              <a:cs typeface="メイリオ" pitchFamily="50" charset="-128"/>
            </a:endParaRPr>
          </a:p>
        </p:txBody>
      </p:sp>
      <p:sp>
        <p:nvSpPr>
          <p:cNvPr id="2" name="タイトル 1"/>
          <p:cNvSpPr>
            <a:spLocks noGrp="1"/>
          </p:cNvSpPr>
          <p:nvPr>
            <p:ph type="title"/>
          </p:nvPr>
        </p:nvSpPr>
        <p:spPr bwMode="white"/>
        <p:txBody>
          <a:bodyPr/>
          <a:lstStyle>
            <a:lvl1pPr>
              <a:lnSpc>
                <a:spcPct val="110000"/>
              </a:lnSpc>
              <a:defRPr b="0">
                <a:solidFill>
                  <a:schemeClr val="bg1"/>
                </a:solidFill>
              </a:defRPr>
            </a:lvl1pPr>
          </a:lstStyle>
          <a:p>
            <a:r>
              <a:rPr kumimoji="1" lang="ja-JP" altLang="en-US"/>
              <a:t>マスター タイトルの書式設定</a:t>
            </a:r>
            <a:endParaRPr kumimoji="1" lang="ja-JP" altLang="en-US" dirty="0"/>
          </a:p>
        </p:txBody>
      </p:sp>
      <p:sp>
        <p:nvSpPr>
          <p:cNvPr id="5" name="フッター プレースホルダー 2"/>
          <p:cNvSpPr>
            <a:spLocks noGrp="1"/>
          </p:cNvSpPr>
          <p:nvPr>
            <p:ph type="ftr" sz="quarter" idx="3"/>
          </p:nvPr>
        </p:nvSpPr>
        <p:spPr bwMode="white">
          <a:xfrm>
            <a:off x="64011" y="9497384"/>
            <a:ext cx="437778" cy="292153"/>
          </a:xfrm>
          <a:prstGeom prst="rect">
            <a:avLst/>
          </a:prstGeom>
          <a:solidFill>
            <a:srgbClr val="FFFFFF">
              <a:alpha val="20000"/>
            </a:srgbClr>
          </a:solidFill>
        </p:spPr>
        <p:txBody>
          <a:bodyPr lIns="0" tIns="36000" rIns="0" bIns="18000" anchor="ctr" anchorCtr="0"/>
          <a:lstStyle>
            <a:lvl1pPr algn="ctr">
              <a:lnSpc>
                <a:spcPct val="120000"/>
              </a:lnSpc>
              <a:defRPr sz="554">
                <a:solidFill>
                  <a:schemeClr val="bg1"/>
                </a:solidFill>
                <a:latin typeface="+mn-ea"/>
                <a:ea typeface="+mn-ea"/>
                <a:cs typeface="メイリオ" pitchFamily="50" charset="-128"/>
              </a:defRPr>
            </a:lvl1pPr>
          </a:lstStyle>
          <a:p>
            <a:r>
              <a:rPr lang="en-US" altLang="ja-JP"/>
              <a:t>#P20081</a:t>
            </a:r>
            <a:endParaRPr lang="ja-JP" altLang="en-US" dirty="0"/>
          </a:p>
        </p:txBody>
      </p:sp>
      <p:sp>
        <p:nvSpPr>
          <p:cNvPr id="6" name="スライド番号プレースホルダー 5"/>
          <p:cNvSpPr>
            <a:spLocks noGrp="1"/>
          </p:cNvSpPr>
          <p:nvPr>
            <p:ph type="sldNum" sz="quarter" idx="4"/>
          </p:nvPr>
        </p:nvSpPr>
        <p:spPr bwMode="white">
          <a:xfrm>
            <a:off x="5148883" y="9522164"/>
            <a:ext cx="1600200" cy="371385"/>
          </a:xfrm>
          <a:prstGeom prst="rect">
            <a:avLst/>
          </a:prstGeom>
        </p:spPr>
        <p:txBody>
          <a:bodyPr vert="horz" lIns="0" tIns="0" rIns="0" bIns="0" rtlCol="0" anchor="ctr"/>
          <a:lstStyle>
            <a:lvl1pPr algn="r">
              <a:defRPr sz="692" b="1">
                <a:solidFill>
                  <a:schemeClr val="bg1"/>
                </a:solidFill>
                <a:latin typeface="+mn-ea"/>
                <a:ea typeface="+mn-ea"/>
                <a:cs typeface="メイリオ" pitchFamily="50" charset="-128"/>
              </a:defRPr>
            </a:lvl1pPr>
          </a:lstStyle>
          <a:p>
            <a:fld id="{FB3508C7-2FE0-4945-9CBD-863E05F850D2}" type="slidenum">
              <a:rPr lang="ja-JP" altLang="en-US" smtClean="0"/>
              <a:pPr/>
              <a:t>‹#›</a:t>
            </a:fld>
            <a:endParaRPr lang="ja-JP" altLang="en-US" dirty="0"/>
          </a:p>
        </p:txBody>
      </p:sp>
      <p:sp>
        <p:nvSpPr>
          <p:cNvPr id="9" name="Rectangle 6"/>
          <p:cNvSpPr>
            <a:spLocks noChangeArrowheads="1"/>
          </p:cNvSpPr>
          <p:nvPr userDrawn="1"/>
        </p:nvSpPr>
        <p:spPr bwMode="gray">
          <a:xfrm>
            <a:off x="0" y="0"/>
            <a:ext cx="6858000" cy="9906000"/>
          </a:xfrm>
          <a:prstGeom prst="rect">
            <a:avLst/>
          </a:prstGeom>
          <a:solidFill>
            <a:schemeClr val="accent2"/>
          </a:solidFill>
          <a:ln>
            <a:noFill/>
          </a:ln>
          <a:effectLst/>
        </p:spPr>
        <p:txBody>
          <a:bodyPr lIns="0" tIns="0" rIns="0" bIns="0" anchor="ctr">
            <a:noAutofit/>
          </a:bodyPr>
          <a:lstStyle/>
          <a:p>
            <a:endParaRPr lang="ja-JP" altLang="en-US" sz="1246"/>
          </a:p>
        </p:txBody>
      </p:sp>
    </p:spTree>
    <p:extLst>
      <p:ext uri="{BB962C8B-B14F-4D97-AF65-F5344CB8AC3E}">
        <p14:creationId xmlns:p14="http://schemas.microsoft.com/office/powerpoint/2010/main" val="1617543879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タイトル スライド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456813" y="3632202"/>
            <a:ext cx="4950338" cy="3268461"/>
          </a:xfrm>
        </p:spPr>
        <p:txBody>
          <a:bodyPr anchor="b">
            <a:normAutofit/>
          </a:bodyPr>
          <a:lstStyle>
            <a:lvl1pPr>
              <a:defRPr sz="4050"/>
            </a:lvl1pPr>
          </a:lstStyle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456813" y="6900661"/>
            <a:ext cx="4950338" cy="1626853"/>
          </a:xfrm>
        </p:spPr>
        <p:txBody>
          <a:bodyPr anchor="t"/>
          <a:lstStyle>
            <a:lvl1pPr marL="0" indent="0" algn="l">
              <a:buNone/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  <a:lvl2pPr marL="3429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685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0287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17145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057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24003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ja-JP" altLang="en-US"/>
              <a:t>マスター サブタイトルの書式設定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/>
              <a:pPr/>
              <a:t>10/29/2022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Freeform 8"/>
          <p:cNvSpPr/>
          <p:nvPr/>
        </p:nvSpPr>
        <p:spPr bwMode="auto">
          <a:xfrm>
            <a:off x="-23789" y="6241674"/>
            <a:ext cx="1046605" cy="1129239"/>
          </a:xfrm>
          <a:custGeom>
            <a:avLst/>
            <a:gdLst/>
            <a:ahLst/>
            <a:cxnLst/>
            <a:rect l="l" t="t" r="r" b="b"/>
            <a:pathLst>
              <a:path w="8042" h="10000">
                <a:moveTo>
                  <a:pt x="5799" y="10000"/>
                </a:moveTo>
                <a:cubicBezTo>
                  <a:pt x="5880" y="10000"/>
                  <a:pt x="5934" y="9940"/>
                  <a:pt x="5961" y="9880"/>
                </a:cubicBezTo>
                <a:cubicBezTo>
                  <a:pt x="5961" y="9820"/>
                  <a:pt x="5988" y="9820"/>
                  <a:pt x="5988" y="9820"/>
                </a:cubicBezTo>
                <a:lnTo>
                  <a:pt x="8042" y="5260"/>
                </a:lnTo>
                <a:cubicBezTo>
                  <a:pt x="8096" y="5140"/>
                  <a:pt x="8096" y="4901"/>
                  <a:pt x="8042" y="4721"/>
                </a:cubicBezTo>
                <a:lnTo>
                  <a:pt x="5988" y="221"/>
                </a:lnTo>
                <a:cubicBezTo>
                  <a:pt x="5988" y="160"/>
                  <a:pt x="5961" y="160"/>
                  <a:pt x="5961" y="160"/>
                </a:cubicBezTo>
                <a:cubicBezTo>
                  <a:pt x="5934" y="101"/>
                  <a:pt x="5880" y="41"/>
                  <a:pt x="5799" y="41"/>
                </a:cubicBezTo>
                <a:lnTo>
                  <a:pt x="18" y="0"/>
                </a:lnTo>
                <a:cubicBezTo>
                  <a:pt x="12" y="3330"/>
                  <a:pt x="6" y="6661"/>
                  <a:pt x="0" y="9991"/>
                </a:cubicBezTo>
                <a:lnTo>
                  <a:pt x="5799" y="10000"/>
                </a:ln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317500" y="6542671"/>
            <a:ext cx="438734" cy="527403"/>
          </a:xfrm>
        </p:spPr>
        <p:txBody>
          <a:bodyPr/>
          <a:lstStyle/>
          <a:p>
            <a:fld id="{D57F1E4F-1CFF-5643-939E-217C01CDF56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213576650"/>
      </p:ext>
    </p:extLst>
  </p:cSld>
  <p:clrMapOvr>
    <a:masterClrMapping/>
  </p:clrMapOvr>
  <p:hf hdr="0" ftr="0" dt="0"/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タイトルと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458901" y="901492"/>
            <a:ext cx="4941899" cy="1850174"/>
          </a:xfrm>
        </p:spPr>
        <p:txBody>
          <a:bodyPr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456812" y="3081867"/>
            <a:ext cx="4943989" cy="5456565"/>
          </a:xfrm>
        </p:spPr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pPr/>
              <a:t>10/29/2022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10" name="Freeform 11"/>
          <p:cNvSpPr/>
          <p:nvPr/>
        </p:nvSpPr>
        <p:spPr bwMode="auto">
          <a:xfrm flipV="1">
            <a:off x="44" y="1027281"/>
            <a:ext cx="1018767" cy="733785"/>
          </a:xfrm>
          <a:custGeom>
            <a:avLst/>
            <a:gdLst/>
            <a:ahLst/>
            <a:cxnLst/>
            <a:rect l="l" t="t" r="r" b="b"/>
            <a:pathLst>
              <a:path w="7908" h="10000">
                <a:moveTo>
                  <a:pt x="7908" y="4694"/>
                </a:moveTo>
                <a:lnTo>
                  <a:pt x="6575" y="188"/>
                </a:lnTo>
                <a:cubicBezTo>
                  <a:pt x="6566" y="157"/>
                  <a:pt x="6555" y="125"/>
                  <a:pt x="6546" y="94"/>
                </a:cubicBezTo>
                <a:cubicBezTo>
                  <a:pt x="6519" y="0"/>
                  <a:pt x="6491" y="0"/>
                  <a:pt x="6463" y="0"/>
                </a:cubicBezTo>
                <a:lnTo>
                  <a:pt x="5935" y="0"/>
                </a:lnTo>
                <a:lnTo>
                  <a:pt x="0" y="62"/>
                </a:lnTo>
                <a:lnTo>
                  <a:pt x="0" y="10000"/>
                </a:lnTo>
                <a:lnTo>
                  <a:pt x="5935" y="9952"/>
                </a:lnTo>
                <a:lnTo>
                  <a:pt x="6463" y="9952"/>
                </a:lnTo>
                <a:cubicBezTo>
                  <a:pt x="6491" y="9952"/>
                  <a:pt x="6519" y="9859"/>
                  <a:pt x="6546" y="9859"/>
                </a:cubicBezTo>
                <a:cubicBezTo>
                  <a:pt x="6546" y="9764"/>
                  <a:pt x="6575" y="9764"/>
                  <a:pt x="6575" y="9764"/>
                </a:cubicBezTo>
                <a:lnTo>
                  <a:pt x="7908" y="5258"/>
                </a:lnTo>
                <a:cubicBezTo>
                  <a:pt x="7963" y="5070"/>
                  <a:pt x="7963" y="4883"/>
                  <a:pt x="7908" y="4694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688001857"/>
      </p:ext>
    </p:extLst>
  </p:cSld>
  <p:clrMapOvr>
    <a:masterClrMapping/>
  </p:clrMapOvr>
  <p:hf hdr="0" ftr="0" dt="0"/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セクション見出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456812" y="2996590"/>
            <a:ext cx="4943989" cy="2121600"/>
          </a:xfrm>
        </p:spPr>
        <p:txBody>
          <a:bodyPr anchor="b"/>
          <a:lstStyle>
            <a:lvl1pPr algn="l">
              <a:defRPr sz="3000" b="0" cap="none"/>
            </a:lvl1pPr>
          </a:lstStyle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456812" y="5173133"/>
            <a:ext cx="4943989" cy="1242800"/>
          </a:xfrm>
        </p:spPr>
        <p:txBody>
          <a:bodyPr anchor="t"/>
          <a:lstStyle>
            <a:lvl1pPr marL="0" indent="0" algn="l">
              <a:buNone/>
              <a:defRPr sz="1500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  <a:lvl2pPr marL="342900" indent="0">
              <a:buNone/>
              <a:defRPr sz="1350">
                <a:solidFill>
                  <a:schemeClr val="tx1">
                    <a:tint val="75000"/>
                  </a:schemeClr>
                </a:solidFill>
              </a:defRPr>
            </a:lvl2pPr>
            <a:lvl3pPr marL="6858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3pPr>
            <a:lvl4pPr marL="10287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4pPr>
            <a:lvl5pPr marL="13716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5pPr>
            <a:lvl6pPr marL="17145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6pPr>
            <a:lvl7pPr marL="20574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7pPr>
            <a:lvl8pPr marL="24003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8pPr>
            <a:lvl9pPr marL="27432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/>
              <a:pPr/>
              <a:t>10/29/2022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11" name="Freeform 11"/>
          <p:cNvSpPr/>
          <p:nvPr/>
        </p:nvSpPr>
        <p:spPr bwMode="auto">
          <a:xfrm flipV="1">
            <a:off x="44" y="4573873"/>
            <a:ext cx="1018767" cy="733785"/>
          </a:xfrm>
          <a:custGeom>
            <a:avLst/>
            <a:gdLst/>
            <a:ahLst/>
            <a:cxnLst/>
            <a:rect l="l" t="t" r="r" b="b"/>
            <a:pathLst>
              <a:path w="7908" h="10000">
                <a:moveTo>
                  <a:pt x="7908" y="4694"/>
                </a:moveTo>
                <a:lnTo>
                  <a:pt x="6575" y="188"/>
                </a:lnTo>
                <a:cubicBezTo>
                  <a:pt x="6566" y="157"/>
                  <a:pt x="6555" y="125"/>
                  <a:pt x="6546" y="94"/>
                </a:cubicBezTo>
                <a:cubicBezTo>
                  <a:pt x="6519" y="0"/>
                  <a:pt x="6491" y="0"/>
                  <a:pt x="6463" y="0"/>
                </a:cubicBezTo>
                <a:lnTo>
                  <a:pt x="5935" y="0"/>
                </a:lnTo>
                <a:lnTo>
                  <a:pt x="0" y="62"/>
                </a:lnTo>
                <a:lnTo>
                  <a:pt x="0" y="10000"/>
                </a:lnTo>
                <a:lnTo>
                  <a:pt x="5935" y="9952"/>
                </a:lnTo>
                <a:lnTo>
                  <a:pt x="6463" y="9952"/>
                </a:lnTo>
                <a:cubicBezTo>
                  <a:pt x="6491" y="9952"/>
                  <a:pt x="6519" y="9859"/>
                  <a:pt x="6546" y="9859"/>
                </a:cubicBezTo>
                <a:cubicBezTo>
                  <a:pt x="6546" y="9764"/>
                  <a:pt x="6575" y="9764"/>
                  <a:pt x="6575" y="9764"/>
                </a:cubicBezTo>
                <a:lnTo>
                  <a:pt x="7908" y="5258"/>
                </a:lnTo>
                <a:cubicBezTo>
                  <a:pt x="7963" y="5070"/>
                  <a:pt x="7963" y="4883"/>
                  <a:pt x="7908" y="4694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383421" y="4685981"/>
            <a:ext cx="438734" cy="527403"/>
          </a:xfrm>
        </p:spPr>
        <p:txBody>
          <a:bodyPr/>
          <a:lstStyle/>
          <a:p>
            <a:fld id="{D57F1E4F-1CFF-5643-939E-217C01CDF56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22710493"/>
      </p:ext>
    </p:extLst>
  </p:cSld>
  <p:clrMapOvr>
    <a:masterClrMapping/>
  </p:clrMapOvr>
  <p:hf hdr="0" ftr="0" dt="0"/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2 つ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456813" y="3086354"/>
            <a:ext cx="2398148" cy="5441796"/>
          </a:xfrm>
        </p:spPr>
        <p:txBody>
          <a:bodyPr>
            <a:normAutofit/>
          </a:bodyPr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002981" y="3086354"/>
            <a:ext cx="2397820" cy="5441796"/>
          </a:xfrm>
        </p:spPr>
        <p:txBody>
          <a:bodyPr>
            <a:normAutofit/>
          </a:bodyPr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pPr/>
              <a:t>10/29/2022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Freeform 11"/>
          <p:cNvSpPr/>
          <p:nvPr/>
        </p:nvSpPr>
        <p:spPr bwMode="auto">
          <a:xfrm flipV="1">
            <a:off x="44" y="1027281"/>
            <a:ext cx="1018767" cy="733785"/>
          </a:xfrm>
          <a:custGeom>
            <a:avLst/>
            <a:gdLst/>
            <a:ahLst/>
            <a:cxnLst/>
            <a:rect l="l" t="t" r="r" b="b"/>
            <a:pathLst>
              <a:path w="7908" h="10000">
                <a:moveTo>
                  <a:pt x="7908" y="4694"/>
                </a:moveTo>
                <a:lnTo>
                  <a:pt x="6575" y="188"/>
                </a:lnTo>
                <a:cubicBezTo>
                  <a:pt x="6566" y="157"/>
                  <a:pt x="6555" y="125"/>
                  <a:pt x="6546" y="94"/>
                </a:cubicBezTo>
                <a:cubicBezTo>
                  <a:pt x="6519" y="0"/>
                  <a:pt x="6491" y="0"/>
                  <a:pt x="6463" y="0"/>
                </a:cubicBezTo>
                <a:lnTo>
                  <a:pt x="5935" y="0"/>
                </a:lnTo>
                <a:lnTo>
                  <a:pt x="0" y="62"/>
                </a:lnTo>
                <a:lnTo>
                  <a:pt x="0" y="10000"/>
                </a:lnTo>
                <a:lnTo>
                  <a:pt x="5935" y="9952"/>
                </a:lnTo>
                <a:lnTo>
                  <a:pt x="6463" y="9952"/>
                </a:lnTo>
                <a:cubicBezTo>
                  <a:pt x="6491" y="9952"/>
                  <a:pt x="6519" y="9859"/>
                  <a:pt x="6546" y="9859"/>
                </a:cubicBezTo>
                <a:cubicBezTo>
                  <a:pt x="6546" y="9764"/>
                  <a:pt x="6575" y="9764"/>
                  <a:pt x="6575" y="9764"/>
                </a:cubicBezTo>
                <a:lnTo>
                  <a:pt x="7908" y="5258"/>
                </a:lnTo>
                <a:cubicBezTo>
                  <a:pt x="7963" y="5070"/>
                  <a:pt x="7963" y="4883"/>
                  <a:pt x="7908" y="4694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10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383421" y="1137909"/>
            <a:ext cx="438734" cy="527403"/>
          </a:xfrm>
        </p:spPr>
        <p:txBody>
          <a:bodyPr/>
          <a:lstStyle/>
          <a:p>
            <a:fld id="{6D22F896-40B5-4ADD-8801-0D06FADFA09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013584141"/>
      </p:ext>
    </p:extLst>
  </p:cSld>
  <p:clrMapOvr>
    <a:masterClrMapping/>
  </p:clrMapOvr>
  <p:hf hdr="0" ftr="0" dt="0"/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699014" y="3216238"/>
            <a:ext cx="2155947" cy="832378"/>
          </a:xfrm>
        </p:spPr>
        <p:txBody>
          <a:bodyPr anchor="b">
            <a:noAutofit/>
          </a:bodyPr>
          <a:lstStyle>
            <a:lvl1pPr marL="0" indent="0">
              <a:buNone/>
              <a:defRPr sz="1800" b="0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456811" y="4048617"/>
            <a:ext cx="2398149" cy="4486015"/>
          </a:xfrm>
        </p:spPr>
        <p:txBody>
          <a:bodyPr>
            <a:normAutofit/>
          </a:bodyPr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242116" y="3211575"/>
            <a:ext cx="2154929" cy="832378"/>
          </a:xfrm>
        </p:spPr>
        <p:txBody>
          <a:bodyPr anchor="b">
            <a:noAutofit/>
          </a:bodyPr>
          <a:lstStyle>
            <a:lvl1pPr marL="0" indent="0">
              <a:buNone/>
              <a:defRPr sz="1800" b="0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000286" y="4043954"/>
            <a:ext cx="2396760" cy="4486015"/>
          </a:xfrm>
        </p:spPr>
        <p:txBody>
          <a:bodyPr>
            <a:normAutofit/>
          </a:bodyPr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pPr/>
              <a:t>10/29/2022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11" name="Freeform 11"/>
          <p:cNvSpPr/>
          <p:nvPr/>
        </p:nvSpPr>
        <p:spPr bwMode="auto">
          <a:xfrm flipV="1">
            <a:off x="44" y="1027281"/>
            <a:ext cx="1018767" cy="733785"/>
          </a:xfrm>
          <a:custGeom>
            <a:avLst/>
            <a:gdLst/>
            <a:ahLst/>
            <a:cxnLst/>
            <a:rect l="l" t="t" r="r" b="b"/>
            <a:pathLst>
              <a:path w="7908" h="10000">
                <a:moveTo>
                  <a:pt x="7908" y="4694"/>
                </a:moveTo>
                <a:lnTo>
                  <a:pt x="6575" y="188"/>
                </a:lnTo>
                <a:cubicBezTo>
                  <a:pt x="6566" y="157"/>
                  <a:pt x="6555" y="125"/>
                  <a:pt x="6546" y="94"/>
                </a:cubicBezTo>
                <a:cubicBezTo>
                  <a:pt x="6519" y="0"/>
                  <a:pt x="6491" y="0"/>
                  <a:pt x="6463" y="0"/>
                </a:cubicBezTo>
                <a:lnTo>
                  <a:pt x="5935" y="0"/>
                </a:lnTo>
                <a:lnTo>
                  <a:pt x="0" y="62"/>
                </a:lnTo>
                <a:lnTo>
                  <a:pt x="0" y="10000"/>
                </a:lnTo>
                <a:lnTo>
                  <a:pt x="5935" y="9952"/>
                </a:lnTo>
                <a:lnTo>
                  <a:pt x="6463" y="9952"/>
                </a:lnTo>
                <a:cubicBezTo>
                  <a:pt x="6491" y="9952"/>
                  <a:pt x="6519" y="9859"/>
                  <a:pt x="6546" y="9859"/>
                </a:cubicBezTo>
                <a:cubicBezTo>
                  <a:pt x="6546" y="9764"/>
                  <a:pt x="6575" y="9764"/>
                  <a:pt x="6575" y="9764"/>
                </a:cubicBezTo>
                <a:lnTo>
                  <a:pt x="7908" y="5258"/>
                </a:lnTo>
                <a:cubicBezTo>
                  <a:pt x="7963" y="5070"/>
                  <a:pt x="7963" y="4883"/>
                  <a:pt x="7908" y="4694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12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383421" y="1137909"/>
            <a:ext cx="438734" cy="527403"/>
          </a:xfrm>
        </p:spPr>
        <p:txBody>
          <a:bodyPr/>
          <a:lstStyle/>
          <a:p>
            <a:fld id="{6D22F896-40B5-4ADD-8801-0D06FADFA09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265305784"/>
      </p:ext>
    </p:extLst>
  </p:cSld>
  <p:clrMapOvr>
    <a:masterClrMapping/>
  </p:clrMapOvr>
  <p:hf hdr="0" ftr="0" dt="0"/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タイトルのみ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458900" y="901492"/>
            <a:ext cx="4941900" cy="1850174"/>
          </a:xfrm>
        </p:spPr>
        <p:txBody>
          <a:bodyPr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/>
              <a:pPr/>
              <a:t>10/29/2022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8" name="Freeform 11"/>
          <p:cNvSpPr/>
          <p:nvPr/>
        </p:nvSpPr>
        <p:spPr bwMode="auto">
          <a:xfrm flipV="1">
            <a:off x="44" y="1027281"/>
            <a:ext cx="1018767" cy="733785"/>
          </a:xfrm>
          <a:custGeom>
            <a:avLst/>
            <a:gdLst/>
            <a:ahLst/>
            <a:cxnLst/>
            <a:rect l="l" t="t" r="r" b="b"/>
            <a:pathLst>
              <a:path w="7908" h="10000">
                <a:moveTo>
                  <a:pt x="7908" y="4694"/>
                </a:moveTo>
                <a:lnTo>
                  <a:pt x="6575" y="188"/>
                </a:lnTo>
                <a:cubicBezTo>
                  <a:pt x="6566" y="157"/>
                  <a:pt x="6555" y="125"/>
                  <a:pt x="6546" y="94"/>
                </a:cubicBezTo>
                <a:cubicBezTo>
                  <a:pt x="6519" y="0"/>
                  <a:pt x="6491" y="0"/>
                  <a:pt x="6463" y="0"/>
                </a:cubicBezTo>
                <a:lnTo>
                  <a:pt x="5935" y="0"/>
                </a:lnTo>
                <a:lnTo>
                  <a:pt x="0" y="62"/>
                </a:lnTo>
                <a:lnTo>
                  <a:pt x="0" y="10000"/>
                </a:lnTo>
                <a:lnTo>
                  <a:pt x="5935" y="9952"/>
                </a:lnTo>
                <a:lnTo>
                  <a:pt x="6463" y="9952"/>
                </a:lnTo>
                <a:cubicBezTo>
                  <a:pt x="6491" y="9952"/>
                  <a:pt x="6519" y="9859"/>
                  <a:pt x="6546" y="9859"/>
                </a:cubicBezTo>
                <a:cubicBezTo>
                  <a:pt x="6546" y="9764"/>
                  <a:pt x="6575" y="9764"/>
                  <a:pt x="6575" y="9764"/>
                </a:cubicBezTo>
                <a:lnTo>
                  <a:pt x="7908" y="5258"/>
                </a:lnTo>
                <a:cubicBezTo>
                  <a:pt x="7963" y="5070"/>
                  <a:pt x="7963" y="4883"/>
                  <a:pt x="7908" y="4694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72539520"/>
      </p:ext>
    </p:extLst>
  </p:cSld>
  <p:clrMapOvr>
    <a:masterClrMapping/>
  </p:clrMapOvr>
  <p:hf hdr="0" ftr="0" dt="0"/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白紙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/>
              <a:pPr/>
              <a:t>10/29/2022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Freeform 11"/>
          <p:cNvSpPr/>
          <p:nvPr/>
        </p:nvSpPr>
        <p:spPr bwMode="auto">
          <a:xfrm flipV="1">
            <a:off x="44" y="1027281"/>
            <a:ext cx="1018767" cy="733785"/>
          </a:xfrm>
          <a:custGeom>
            <a:avLst/>
            <a:gdLst/>
            <a:ahLst/>
            <a:cxnLst/>
            <a:rect l="l" t="t" r="r" b="b"/>
            <a:pathLst>
              <a:path w="7908" h="10000">
                <a:moveTo>
                  <a:pt x="7908" y="4694"/>
                </a:moveTo>
                <a:lnTo>
                  <a:pt x="6575" y="188"/>
                </a:lnTo>
                <a:cubicBezTo>
                  <a:pt x="6566" y="157"/>
                  <a:pt x="6555" y="125"/>
                  <a:pt x="6546" y="94"/>
                </a:cubicBezTo>
                <a:cubicBezTo>
                  <a:pt x="6519" y="0"/>
                  <a:pt x="6491" y="0"/>
                  <a:pt x="6463" y="0"/>
                </a:cubicBezTo>
                <a:lnTo>
                  <a:pt x="5935" y="0"/>
                </a:lnTo>
                <a:lnTo>
                  <a:pt x="0" y="62"/>
                </a:lnTo>
                <a:lnTo>
                  <a:pt x="0" y="10000"/>
                </a:lnTo>
                <a:lnTo>
                  <a:pt x="5935" y="9952"/>
                </a:lnTo>
                <a:lnTo>
                  <a:pt x="6463" y="9952"/>
                </a:lnTo>
                <a:cubicBezTo>
                  <a:pt x="6491" y="9952"/>
                  <a:pt x="6519" y="9859"/>
                  <a:pt x="6546" y="9859"/>
                </a:cubicBezTo>
                <a:cubicBezTo>
                  <a:pt x="6546" y="9764"/>
                  <a:pt x="6575" y="9764"/>
                  <a:pt x="6575" y="9764"/>
                </a:cubicBezTo>
                <a:lnTo>
                  <a:pt x="7908" y="5258"/>
                </a:lnTo>
                <a:cubicBezTo>
                  <a:pt x="7963" y="5070"/>
                  <a:pt x="7963" y="4883"/>
                  <a:pt x="7908" y="4694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24474885"/>
      </p:ext>
    </p:extLst>
  </p:cSld>
  <p:clrMapOvr>
    <a:masterClrMapping/>
  </p:clrMapOvr>
  <p:hf hdr="0" ftr="0" dt="0"/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タイトル付き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456811" y="644350"/>
            <a:ext cx="1972188" cy="1410228"/>
          </a:xfrm>
        </p:spPr>
        <p:txBody>
          <a:bodyPr anchor="b"/>
          <a:lstStyle>
            <a:lvl1pPr algn="l">
              <a:defRPr sz="1500" b="0"/>
            </a:lvl1pPr>
          </a:lstStyle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57620" y="644352"/>
            <a:ext cx="2843180" cy="7821613"/>
          </a:xfrm>
        </p:spPr>
        <p:txBody>
          <a:bodyPr anchor="ctr">
            <a:normAutofit/>
          </a:bodyPr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456811" y="2309108"/>
            <a:ext cx="1972188" cy="6156852"/>
          </a:xfrm>
        </p:spPr>
        <p:txBody>
          <a:bodyPr/>
          <a:lstStyle>
            <a:lvl1pPr marL="0" indent="0">
              <a:buNone/>
              <a:defRPr sz="1050"/>
            </a:lvl1pPr>
            <a:lvl2pPr marL="342900" indent="0">
              <a:buNone/>
              <a:defRPr sz="900"/>
            </a:lvl2pPr>
            <a:lvl3pPr marL="685800" indent="0">
              <a:buNone/>
              <a:defRPr sz="750"/>
            </a:lvl3pPr>
            <a:lvl4pPr marL="1028700" indent="0">
              <a:buNone/>
              <a:defRPr sz="675"/>
            </a:lvl4pPr>
            <a:lvl5pPr marL="1371600" indent="0">
              <a:buNone/>
              <a:defRPr sz="675"/>
            </a:lvl5pPr>
            <a:lvl6pPr marL="1714500" indent="0">
              <a:buNone/>
              <a:defRPr sz="675"/>
            </a:lvl6pPr>
            <a:lvl7pPr marL="2057400" indent="0">
              <a:buNone/>
              <a:defRPr sz="675"/>
            </a:lvl7pPr>
            <a:lvl8pPr marL="2400300" indent="0">
              <a:buNone/>
              <a:defRPr sz="675"/>
            </a:lvl8pPr>
            <a:lvl9pPr marL="2743200" indent="0">
              <a:buNone/>
              <a:defRPr sz="675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pPr/>
              <a:t>10/29/2022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10" name="Freeform 11"/>
          <p:cNvSpPr/>
          <p:nvPr/>
        </p:nvSpPr>
        <p:spPr bwMode="auto">
          <a:xfrm flipV="1">
            <a:off x="44" y="1027281"/>
            <a:ext cx="1018767" cy="733785"/>
          </a:xfrm>
          <a:custGeom>
            <a:avLst/>
            <a:gdLst/>
            <a:ahLst/>
            <a:cxnLst/>
            <a:rect l="l" t="t" r="r" b="b"/>
            <a:pathLst>
              <a:path w="7908" h="10000">
                <a:moveTo>
                  <a:pt x="7908" y="4694"/>
                </a:moveTo>
                <a:lnTo>
                  <a:pt x="6575" y="188"/>
                </a:lnTo>
                <a:cubicBezTo>
                  <a:pt x="6566" y="157"/>
                  <a:pt x="6555" y="125"/>
                  <a:pt x="6546" y="94"/>
                </a:cubicBezTo>
                <a:cubicBezTo>
                  <a:pt x="6519" y="0"/>
                  <a:pt x="6491" y="0"/>
                  <a:pt x="6463" y="0"/>
                </a:cubicBezTo>
                <a:lnTo>
                  <a:pt x="5935" y="0"/>
                </a:lnTo>
                <a:lnTo>
                  <a:pt x="0" y="62"/>
                </a:lnTo>
                <a:lnTo>
                  <a:pt x="0" y="10000"/>
                </a:lnTo>
                <a:lnTo>
                  <a:pt x="5935" y="9952"/>
                </a:lnTo>
                <a:lnTo>
                  <a:pt x="6463" y="9952"/>
                </a:lnTo>
                <a:cubicBezTo>
                  <a:pt x="6491" y="9952"/>
                  <a:pt x="6519" y="9859"/>
                  <a:pt x="6546" y="9859"/>
                </a:cubicBezTo>
                <a:cubicBezTo>
                  <a:pt x="6546" y="9764"/>
                  <a:pt x="6575" y="9764"/>
                  <a:pt x="6575" y="9764"/>
                </a:cubicBezTo>
                <a:lnTo>
                  <a:pt x="7908" y="5258"/>
                </a:lnTo>
                <a:cubicBezTo>
                  <a:pt x="7963" y="5070"/>
                  <a:pt x="7963" y="4883"/>
                  <a:pt x="7908" y="4694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0148836"/>
      </p:ext>
    </p:extLst>
  </p:cSld>
  <p:clrMapOvr>
    <a:masterClrMapping/>
  </p:clrMapOvr>
  <p:hf hdr="0" ftr="0" dt="0"/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タイトル付きの図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456812" y="6934200"/>
            <a:ext cx="4943989" cy="818622"/>
          </a:xfrm>
        </p:spPr>
        <p:txBody>
          <a:bodyPr anchor="b">
            <a:normAutofit/>
          </a:bodyPr>
          <a:lstStyle>
            <a:lvl1pPr algn="l">
              <a:defRPr sz="1800" b="0"/>
            </a:lvl1pPr>
          </a:lstStyle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456812" y="917172"/>
            <a:ext cx="4943989" cy="5568290"/>
          </a:xfrm>
        </p:spPr>
        <p:txBody>
          <a:bodyPr anchor="t">
            <a:normAutofit/>
          </a:bodyPr>
          <a:lstStyle>
            <a:lvl1pPr marL="0" indent="0" algn="ctr">
              <a:buNone/>
              <a:defRPr sz="1200"/>
            </a:lvl1pPr>
            <a:lvl2pPr marL="342900" indent="0">
              <a:buNone/>
              <a:defRPr sz="1200"/>
            </a:lvl2pPr>
            <a:lvl3pPr marL="685800" indent="0">
              <a:buNone/>
              <a:defRPr sz="1200"/>
            </a:lvl3pPr>
            <a:lvl4pPr marL="1028700" indent="0">
              <a:buNone/>
              <a:defRPr sz="1200"/>
            </a:lvl4pPr>
            <a:lvl5pPr marL="1371600" indent="0">
              <a:buNone/>
              <a:defRPr sz="1200"/>
            </a:lvl5pPr>
            <a:lvl6pPr marL="1714500" indent="0">
              <a:buNone/>
              <a:defRPr sz="1200"/>
            </a:lvl6pPr>
            <a:lvl7pPr marL="2057400" indent="0">
              <a:buNone/>
              <a:defRPr sz="1200"/>
            </a:lvl7pPr>
            <a:lvl8pPr marL="2400300" indent="0">
              <a:buNone/>
              <a:defRPr sz="1200"/>
            </a:lvl8pPr>
            <a:lvl9pPr marL="2743200" indent="0">
              <a:buNone/>
              <a:defRPr sz="1200"/>
            </a:lvl9pPr>
          </a:lstStyle>
          <a:p>
            <a:r>
              <a:rPr lang="ja-JP" altLang="en-US"/>
              <a:t>アイコンをクリックして図を追加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456812" y="7752821"/>
            <a:ext cx="4943989" cy="713140"/>
          </a:xfrm>
        </p:spPr>
        <p:txBody>
          <a:bodyPr>
            <a:normAutofit/>
          </a:bodyPr>
          <a:lstStyle>
            <a:lvl1pPr marL="0" indent="0">
              <a:buNone/>
              <a:defRPr sz="900"/>
            </a:lvl1pPr>
            <a:lvl2pPr marL="342900" indent="0">
              <a:buNone/>
              <a:defRPr sz="900"/>
            </a:lvl2pPr>
            <a:lvl3pPr marL="685800" indent="0">
              <a:buNone/>
              <a:defRPr sz="750"/>
            </a:lvl3pPr>
            <a:lvl4pPr marL="1028700" indent="0">
              <a:buNone/>
              <a:defRPr sz="675"/>
            </a:lvl4pPr>
            <a:lvl5pPr marL="1371600" indent="0">
              <a:buNone/>
              <a:defRPr sz="675"/>
            </a:lvl5pPr>
            <a:lvl6pPr marL="1714500" indent="0">
              <a:buNone/>
              <a:defRPr sz="675"/>
            </a:lvl6pPr>
            <a:lvl7pPr marL="2057400" indent="0">
              <a:buNone/>
              <a:defRPr sz="675"/>
            </a:lvl7pPr>
            <a:lvl8pPr marL="2400300" indent="0">
              <a:buNone/>
              <a:defRPr sz="675"/>
            </a:lvl8pPr>
            <a:lvl9pPr marL="2743200" indent="0">
              <a:buNone/>
              <a:defRPr sz="675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/>
              <a:pPr/>
              <a:t>10/29/2022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10" name="Freeform 11"/>
          <p:cNvSpPr/>
          <p:nvPr/>
        </p:nvSpPr>
        <p:spPr bwMode="auto">
          <a:xfrm flipV="1">
            <a:off x="44" y="7093176"/>
            <a:ext cx="1018767" cy="733785"/>
          </a:xfrm>
          <a:custGeom>
            <a:avLst/>
            <a:gdLst/>
            <a:ahLst/>
            <a:cxnLst/>
            <a:rect l="l" t="t" r="r" b="b"/>
            <a:pathLst>
              <a:path w="7908" h="10000">
                <a:moveTo>
                  <a:pt x="7908" y="4694"/>
                </a:moveTo>
                <a:lnTo>
                  <a:pt x="6575" y="188"/>
                </a:lnTo>
                <a:cubicBezTo>
                  <a:pt x="6566" y="157"/>
                  <a:pt x="6555" y="125"/>
                  <a:pt x="6546" y="94"/>
                </a:cubicBezTo>
                <a:cubicBezTo>
                  <a:pt x="6519" y="0"/>
                  <a:pt x="6491" y="0"/>
                  <a:pt x="6463" y="0"/>
                </a:cubicBezTo>
                <a:lnTo>
                  <a:pt x="5935" y="0"/>
                </a:lnTo>
                <a:lnTo>
                  <a:pt x="0" y="62"/>
                </a:lnTo>
                <a:lnTo>
                  <a:pt x="0" y="10000"/>
                </a:lnTo>
                <a:lnTo>
                  <a:pt x="5935" y="9952"/>
                </a:lnTo>
                <a:lnTo>
                  <a:pt x="6463" y="9952"/>
                </a:lnTo>
                <a:cubicBezTo>
                  <a:pt x="6491" y="9952"/>
                  <a:pt x="6519" y="9859"/>
                  <a:pt x="6546" y="9859"/>
                </a:cubicBezTo>
                <a:cubicBezTo>
                  <a:pt x="6546" y="9764"/>
                  <a:pt x="6575" y="9764"/>
                  <a:pt x="6575" y="9764"/>
                </a:cubicBezTo>
                <a:lnTo>
                  <a:pt x="7908" y="5258"/>
                </a:lnTo>
                <a:cubicBezTo>
                  <a:pt x="7963" y="5070"/>
                  <a:pt x="7963" y="4883"/>
                  <a:pt x="7908" y="4694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383421" y="7197794"/>
            <a:ext cx="438734" cy="527403"/>
          </a:xfrm>
        </p:spPr>
        <p:txBody>
          <a:bodyPr/>
          <a:lstStyle/>
          <a:p>
            <a:fld id="{D57F1E4F-1CFF-5643-939E-217C01CDF56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59778200"/>
      </p:ext>
    </p:extLst>
  </p:cSld>
  <p:clrMapOvr>
    <a:masterClrMapping/>
  </p:clrMapOvr>
  <p:hf hdr="0" ftr="0" dt="0"/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タイトルとキャプション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456812" y="880533"/>
            <a:ext cx="4943989" cy="4502391"/>
          </a:xfrm>
        </p:spPr>
        <p:txBody>
          <a:bodyPr anchor="ctr">
            <a:normAutofit/>
          </a:bodyPr>
          <a:lstStyle>
            <a:lvl1pPr algn="l">
              <a:defRPr sz="3600" b="0" cap="none"/>
            </a:lvl1pPr>
          </a:lstStyle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456812" y="6289178"/>
            <a:ext cx="4943989" cy="2247359"/>
          </a:xfrm>
        </p:spPr>
        <p:txBody>
          <a:bodyPr anchor="ctr">
            <a:normAutofit/>
          </a:bodyPr>
          <a:lstStyle>
            <a:lvl1pPr marL="0" indent="0" algn="l">
              <a:buNone/>
              <a:defRPr sz="1350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  <a:lvl2pPr marL="342900" indent="0">
              <a:buNone/>
              <a:defRPr sz="1350">
                <a:solidFill>
                  <a:schemeClr val="tx1">
                    <a:tint val="75000"/>
                  </a:schemeClr>
                </a:solidFill>
              </a:defRPr>
            </a:lvl2pPr>
            <a:lvl3pPr marL="6858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3pPr>
            <a:lvl4pPr marL="10287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4pPr>
            <a:lvl5pPr marL="13716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5pPr>
            <a:lvl6pPr marL="17145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6pPr>
            <a:lvl7pPr marL="20574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7pPr>
            <a:lvl8pPr marL="24003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8pPr>
            <a:lvl9pPr marL="27432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33A3F60-1314-4A71-8895-3F441683F2FB}" type="datetimeFigureOut">
              <a:rPr kumimoji="1" lang="ja-JP" altLang="en-US" smtClean="0"/>
              <a:t>2022/10/29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10" name="Freeform 11"/>
          <p:cNvSpPr/>
          <p:nvPr/>
        </p:nvSpPr>
        <p:spPr bwMode="auto">
          <a:xfrm flipV="1">
            <a:off x="44" y="4573873"/>
            <a:ext cx="1018767" cy="733785"/>
          </a:xfrm>
          <a:custGeom>
            <a:avLst/>
            <a:gdLst/>
            <a:ahLst/>
            <a:cxnLst/>
            <a:rect l="l" t="t" r="r" b="b"/>
            <a:pathLst>
              <a:path w="7908" h="10000">
                <a:moveTo>
                  <a:pt x="7908" y="4694"/>
                </a:moveTo>
                <a:lnTo>
                  <a:pt x="6575" y="188"/>
                </a:lnTo>
                <a:cubicBezTo>
                  <a:pt x="6566" y="157"/>
                  <a:pt x="6555" y="125"/>
                  <a:pt x="6546" y="94"/>
                </a:cubicBezTo>
                <a:cubicBezTo>
                  <a:pt x="6519" y="0"/>
                  <a:pt x="6491" y="0"/>
                  <a:pt x="6463" y="0"/>
                </a:cubicBezTo>
                <a:lnTo>
                  <a:pt x="5935" y="0"/>
                </a:lnTo>
                <a:lnTo>
                  <a:pt x="0" y="62"/>
                </a:lnTo>
                <a:lnTo>
                  <a:pt x="0" y="10000"/>
                </a:lnTo>
                <a:lnTo>
                  <a:pt x="5935" y="9952"/>
                </a:lnTo>
                <a:lnTo>
                  <a:pt x="6463" y="9952"/>
                </a:lnTo>
                <a:cubicBezTo>
                  <a:pt x="6491" y="9952"/>
                  <a:pt x="6519" y="9859"/>
                  <a:pt x="6546" y="9859"/>
                </a:cubicBezTo>
                <a:cubicBezTo>
                  <a:pt x="6546" y="9764"/>
                  <a:pt x="6575" y="9764"/>
                  <a:pt x="6575" y="9764"/>
                </a:cubicBezTo>
                <a:lnTo>
                  <a:pt x="7908" y="5258"/>
                </a:lnTo>
                <a:cubicBezTo>
                  <a:pt x="7963" y="5070"/>
                  <a:pt x="7963" y="4883"/>
                  <a:pt x="7908" y="4694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383421" y="4685981"/>
            <a:ext cx="438734" cy="527403"/>
          </a:xfrm>
        </p:spPr>
        <p:txBody>
          <a:bodyPr/>
          <a:lstStyle/>
          <a:p>
            <a:fld id="{ECD6A9AC-78B3-4C0C-A4E2-F3672D9AE1D3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404504426"/>
      </p:ext>
    </p:extLst>
  </p:cSld>
  <p:clrMapOvr>
    <a:masterClrMapping/>
  </p:clrMapOvr>
  <p:hf hdr="0" ftr="0" dt="0"/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引用 (キャプション付き)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41093" y="880534"/>
            <a:ext cx="4582190" cy="4182533"/>
          </a:xfrm>
        </p:spPr>
        <p:txBody>
          <a:bodyPr anchor="ctr">
            <a:normAutofit/>
          </a:bodyPr>
          <a:lstStyle>
            <a:lvl1pPr algn="l">
              <a:defRPr sz="3600" b="0" cap="none"/>
            </a:lvl1pPr>
          </a:lstStyle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1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811979" y="5063067"/>
            <a:ext cx="4240416" cy="550333"/>
          </a:xfrm>
        </p:spPr>
        <p:txBody>
          <a:bodyPr anchor="ctr">
            <a:noAutofit/>
          </a:bodyPr>
          <a:lstStyle>
            <a:lvl1pPr marL="0" indent="0">
              <a:buFontTx/>
              <a:buNone/>
              <a:defRPr sz="12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342900" indent="0">
              <a:buFontTx/>
              <a:buNone/>
              <a:defRPr/>
            </a:lvl2pPr>
            <a:lvl3pPr marL="685800" indent="0">
              <a:buFontTx/>
              <a:buNone/>
              <a:defRPr/>
            </a:lvl3pPr>
            <a:lvl4pPr marL="1028700" indent="0">
              <a:buFontTx/>
              <a:buNone/>
              <a:defRPr/>
            </a:lvl4pPr>
            <a:lvl5pPr marL="1371600" indent="0">
              <a:buFontTx/>
              <a:buNone/>
              <a:defRPr/>
            </a:lvl5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456812" y="6289178"/>
            <a:ext cx="4943989" cy="2247359"/>
          </a:xfrm>
        </p:spPr>
        <p:txBody>
          <a:bodyPr anchor="ctr">
            <a:normAutofit/>
          </a:bodyPr>
          <a:lstStyle>
            <a:lvl1pPr marL="0" indent="0" algn="l">
              <a:buNone/>
              <a:defRPr sz="1350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  <a:lvl2pPr marL="342900" indent="0">
              <a:buNone/>
              <a:defRPr sz="1350">
                <a:solidFill>
                  <a:schemeClr val="tx1">
                    <a:tint val="75000"/>
                  </a:schemeClr>
                </a:solidFill>
              </a:defRPr>
            </a:lvl2pPr>
            <a:lvl3pPr marL="6858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3pPr>
            <a:lvl4pPr marL="10287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4pPr>
            <a:lvl5pPr marL="13716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5pPr>
            <a:lvl6pPr marL="17145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6pPr>
            <a:lvl7pPr marL="20574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7pPr>
            <a:lvl8pPr marL="24003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8pPr>
            <a:lvl9pPr marL="27432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33A3F60-1314-4A71-8895-3F441683F2FB}" type="datetimeFigureOut">
              <a:rPr kumimoji="1" lang="ja-JP" altLang="en-US" smtClean="0"/>
              <a:t>2022/10/29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19" name="Freeform 11"/>
          <p:cNvSpPr/>
          <p:nvPr/>
        </p:nvSpPr>
        <p:spPr bwMode="auto">
          <a:xfrm flipV="1">
            <a:off x="44" y="4573873"/>
            <a:ext cx="1018767" cy="733785"/>
          </a:xfrm>
          <a:custGeom>
            <a:avLst/>
            <a:gdLst/>
            <a:ahLst/>
            <a:cxnLst/>
            <a:rect l="l" t="t" r="r" b="b"/>
            <a:pathLst>
              <a:path w="7908" h="10000">
                <a:moveTo>
                  <a:pt x="7908" y="4694"/>
                </a:moveTo>
                <a:lnTo>
                  <a:pt x="6575" y="188"/>
                </a:lnTo>
                <a:cubicBezTo>
                  <a:pt x="6566" y="157"/>
                  <a:pt x="6555" y="125"/>
                  <a:pt x="6546" y="94"/>
                </a:cubicBezTo>
                <a:cubicBezTo>
                  <a:pt x="6519" y="0"/>
                  <a:pt x="6491" y="0"/>
                  <a:pt x="6463" y="0"/>
                </a:cubicBezTo>
                <a:lnTo>
                  <a:pt x="5935" y="0"/>
                </a:lnTo>
                <a:lnTo>
                  <a:pt x="0" y="62"/>
                </a:lnTo>
                <a:lnTo>
                  <a:pt x="0" y="10000"/>
                </a:lnTo>
                <a:lnTo>
                  <a:pt x="5935" y="9952"/>
                </a:lnTo>
                <a:lnTo>
                  <a:pt x="6463" y="9952"/>
                </a:lnTo>
                <a:cubicBezTo>
                  <a:pt x="6491" y="9952"/>
                  <a:pt x="6519" y="9859"/>
                  <a:pt x="6546" y="9859"/>
                </a:cubicBezTo>
                <a:cubicBezTo>
                  <a:pt x="6546" y="9764"/>
                  <a:pt x="6575" y="9764"/>
                  <a:pt x="6575" y="9764"/>
                </a:cubicBezTo>
                <a:lnTo>
                  <a:pt x="7908" y="5258"/>
                </a:lnTo>
                <a:cubicBezTo>
                  <a:pt x="7963" y="5070"/>
                  <a:pt x="7963" y="4883"/>
                  <a:pt x="7908" y="4694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383421" y="4685981"/>
            <a:ext cx="438734" cy="527403"/>
          </a:xfrm>
        </p:spPr>
        <p:txBody>
          <a:bodyPr/>
          <a:lstStyle/>
          <a:p>
            <a:fld id="{ECD6A9AC-78B3-4C0C-A4E2-F3672D9AE1D3}" type="slidenum">
              <a:rPr kumimoji="1" lang="ja-JP" altLang="en-US" smtClean="0"/>
              <a:t>‹#›</a:t>
            </a:fld>
            <a:endParaRPr kumimoji="1" lang="ja-JP" altLang="en-US"/>
          </a:p>
        </p:txBody>
      </p:sp>
      <p:sp>
        <p:nvSpPr>
          <p:cNvPr id="14" name="TextBox 13"/>
          <p:cNvSpPr txBox="1"/>
          <p:nvPr/>
        </p:nvSpPr>
        <p:spPr>
          <a:xfrm>
            <a:off x="1356238" y="936007"/>
            <a:ext cx="342989" cy="844676"/>
          </a:xfrm>
          <a:prstGeom prst="rect">
            <a:avLst/>
          </a:prstGeom>
        </p:spPr>
        <p:txBody>
          <a:bodyPr vert="horz" lIns="68580" tIns="34290" rIns="68580" bIns="34290" rtlCol="0" anchor="ctr">
            <a:noAutofit/>
          </a:bodyPr>
          <a:lstStyle/>
          <a:p>
            <a:pPr lvl="0"/>
            <a:r>
              <a:rPr lang="en-US" sz="6000" baseline="0" dirty="0">
                <a:ln w="3175" cmpd="sng">
                  <a:noFill/>
                </a:ln>
                <a:solidFill>
                  <a:schemeClr val="accent1"/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15" name="TextBox 14"/>
          <p:cNvSpPr txBox="1"/>
          <p:nvPr/>
        </p:nvSpPr>
        <p:spPr>
          <a:xfrm>
            <a:off x="6127150" y="4196553"/>
            <a:ext cx="342989" cy="844676"/>
          </a:xfrm>
          <a:prstGeom prst="rect">
            <a:avLst/>
          </a:prstGeom>
        </p:spPr>
        <p:txBody>
          <a:bodyPr vert="horz" lIns="68580" tIns="34290" rIns="68580" bIns="34290" rtlCol="0" anchor="ctr">
            <a:noAutofit/>
          </a:bodyPr>
          <a:lstStyle/>
          <a:p>
            <a:pPr lvl="0"/>
            <a:r>
              <a:rPr lang="en-US" sz="6000" baseline="0" dirty="0">
                <a:ln w="3175" cmpd="sng">
                  <a:noFill/>
                </a:ln>
                <a:solidFill>
                  <a:schemeClr val="accent1"/>
                </a:solidFill>
                <a:effectLst/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2080123381"/>
      </p:ext>
    </p:extLst>
  </p:cSld>
  <p:clrMapOvr>
    <a:masterClrMapping/>
  </p:clrMapOvr>
  <p:hf hdr="0" ftr="0" dt="0"/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名札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456812" y="3522136"/>
            <a:ext cx="4943989" cy="3935887"/>
          </a:xfrm>
        </p:spPr>
        <p:txBody>
          <a:bodyPr anchor="b">
            <a:normAutofit/>
          </a:bodyPr>
          <a:lstStyle>
            <a:lvl1pPr algn="l">
              <a:defRPr sz="3600" b="0"/>
            </a:lvl1pPr>
          </a:lstStyle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456812" y="7484534"/>
            <a:ext cx="4943989" cy="1053898"/>
          </a:xfrm>
        </p:spPr>
        <p:txBody>
          <a:bodyPr vert="horz" lIns="91440" tIns="45720" rIns="91440" bIns="45720" rtlCol="0" anchor="t">
            <a:normAutofit/>
          </a:bodyPr>
          <a:lstStyle>
            <a:lvl1pPr>
              <a:buNone/>
              <a:defRPr lang="en-US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pPr marL="0" lvl="0" indent="0">
              <a:buNone/>
            </a:pPr>
            <a:r>
              <a:rPr lang="ja-JP" altLang="en-US"/>
              <a:t>マスター テキストの書式設定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33A3F60-1314-4A71-8895-3F441683F2FB}" type="datetimeFigureOut">
              <a:rPr kumimoji="1" lang="ja-JP" altLang="en-US" smtClean="0"/>
              <a:t>2022/10/29</a:t>
            </a:fld>
            <a:endParaRPr kumimoji="1" lang="ja-JP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11" name="Freeform 11"/>
          <p:cNvSpPr/>
          <p:nvPr/>
        </p:nvSpPr>
        <p:spPr bwMode="auto">
          <a:xfrm flipV="1">
            <a:off x="44" y="7093176"/>
            <a:ext cx="1018767" cy="733785"/>
          </a:xfrm>
          <a:custGeom>
            <a:avLst/>
            <a:gdLst/>
            <a:ahLst/>
            <a:cxnLst/>
            <a:rect l="l" t="t" r="r" b="b"/>
            <a:pathLst>
              <a:path w="7908" h="10000">
                <a:moveTo>
                  <a:pt x="7908" y="4694"/>
                </a:moveTo>
                <a:lnTo>
                  <a:pt x="6575" y="188"/>
                </a:lnTo>
                <a:cubicBezTo>
                  <a:pt x="6566" y="157"/>
                  <a:pt x="6555" y="125"/>
                  <a:pt x="6546" y="94"/>
                </a:cubicBezTo>
                <a:cubicBezTo>
                  <a:pt x="6519" y="0"/>
                  <a:pt x="6491" y="0"/>
                  <a:pt x="6463" y="0"/>
                </a:cubicBezTo>
                <a:lnTo>
                  <a:pt x="5935" y="0"/>
                </a:lnTo>
                <a:lnTo>
                  <a:pt x="0" y="62"/>
                </a:lnTo>
                <a:lnTo>
                  <a:pt x="0" y="10000"/>
                </a:lnTo>
                <a:lnTo>
                  <a:pt x="5935" y="9952"/>
                </a:lnTo>
                <a:lnTo>
                  <a:pt x="6463" y="9952"/>
                </a:lnTo>
                <a:cubicBezTo>
                  <a:pt x="6491" y="9952"/>
                  <a:pt x="6519" y="9859"/>
                  <a:pt x="6546" y="9859"/>
                </a:cubicBezTo>
                <a:cubicBezTo>
                  <a:pt x="6546" y="9764"/>
                  <a:pt x="6575" y="9764"/>
                  <a:pt x="6575" y="9764"/>
                </a:cubicBezTo>
                <a:lnTo>
                  <a:pt x="7908" y="5258"/>
                </a:lnTo>
                <a:cubicBezTo>
                  <a:pt x="7963" y="5070"/>
                  <a:pt x="7963" y="4883"/>
                  <a:pt x="7908" y="4694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383421" y="7197794"/>
            <a:ext cx="438734" cy="527403"/>
          </a:xfrm>
        </p:spPr>
        <p:txBody>
          <a:bodyPr/>
          <a:lstStyle/>
          <a:p>
            <a:fld id="{ECD6A9AC-78B3-4C0C-A4E2-F3672D9AE1D3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4217735076"/>
      </p:ext>
    </p:extLst>
  </p:cSld>
  <p:clrMapOvr>
    <a:masterClrMapping/>
  </p:clrMapOvr>
  <p:hf hdr="0" ftr="0" dt="0"/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引用付きの名札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Title 1"/>
          <p:cNvSpPr>
            <a:spLocks noGrp="1"/>
          </p:cNvSpPr>
          <p:nvPr>
            <p:ph type="title"/>
          </p:nvPr>
        </p:nvSpPr>
        <p:spPr>
          <a:xfrm>
            <a:off x="1641093" y="880534"/>
            <a:ext cx="4582190" cy="4182533"/>
          </a:xfrm>
        </p:spPr>
        <p:txBody>
          <a:bodyPr anchor="ctr">
            <a:normAutofit/>
          </a:bodyPr>
          <a:lstStyle>
            <a:lvl1pPr algn="l">
              <a:defRPr sz="3600" b="0" cap="none"/>
            </a:lvl1pPr>
          </a:lstStyle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21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456811" y="6273800"/>
            <a:ext cx="5016219" cy="1210733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1800">
                <a:solidFill>
                  <a:schemeClr val="accent1"/>
                </a:solidFill>
              </a:defRPr>
            </a:lvl1pPr>
            <a:lvl2pPr marL="342900" indent="0">
              <a:buFontTx/>
              <a:buNone/>
              <a:defRPr/>
            </a:lvl2pPr>
            <a:lvl3pPr marL="685800" indent="0">
              <a:buFontTx/>
              <a:buNone/>
              <a:defRPr/>
            </a:lvl3pPr>
            <a:lvl4pPr marL="1028700" indent="0">
              <a:buFontTx/>
              <a:buNone/>
              <a:defRPr/>
            </a:lvl4pPr>
            <a:lvl5pPr marL="1371600" indent="0">
              <a:buFontTx/>
              <a:buNone/>
              <a:defRPr/>
            </a:lvl5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456811" y="7484534"/>
            <a:ext cx="5016219" cy="1053898"/>
          </a:xfrm>
        </p:spPr>
        <p:txBody>
          <a:bodyPr vert="horz" lIns="91440" tIns="45720" rIns="91440" bIns="45720" rtlCol="0" anchor="t">
            <a:normAutofit/>
          </a:bodyPr>
          <a:lstStyle>
            <a:lvl1pPr>
              <a:buNone/>
              <a:defRPr lang="en-US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pPr marL="0" lvl="0" indent="0">
              <a:buNone/>
            </a:pPr>
            <a:r>
              <a:rPr lang="ja-JP" altLang="en-US"/>
              <a:t>マスター テキストの書式設定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33A3F60-1314-4A71-8895-3F441683F2FB}" type="datetimeFigureOut">
              <a:rPr kumimoji="1" lang="ja-JP" altLang="en-US" smtClean="0"/>
              <a:t>2022/10/29</a:t>
            </a:fld>
            <a:endParaRPr kumimoji="1" lang="ja-JP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20" name="Freeform 11"/>
          <p:cNvSpPr/>
          <p:nvPr/>
        </p:nvSpPr>
        <p:spPr bwMode="auto">
          <a:xfrm flipV="1">
            <a:off x="44" y="7093176"/>
            <a:ext cx="1018767" cy="733785"/>
          </a:xfrm>
          <a:custGeom>
            <a:avLst/>
            <a:gdLst/>
            <a:ahLst/>
            <a:cxnLst/>
            <a:rect l="l" t="t" r="r" b="b"/>
            <a:pathLst>
              <a:path w="7908" h="10000">
                <a:moveTo>
                  <a:pt x="7908" y="4694"/>
                </a:moveTo>
                <a:lnTo>
                  <a:pt x="6575" y="188"/>
                </a:lnTo>
                <a:cubicBezTo>
                  <a:pt x="6566" y="157"/>
                  <a:pt x="6555" y="125"/>
                  <a:pt x="6546" y="94"/>
                </a:cubicBezTo>
                <a:cubicBezTo>
                  <a:pt x="6519" y="0"/>
                  <a:pt x="6491" y="0"/>
                  <a:pt x="6463" y="0"/>
                </a:cubicBezTo>
                <a:lnTo>
                  <a:pt x="5935" y="0"/>
                </a:lnTo>
                <a:lnTo>
                  <a:pt x="0" y="62"/>
                </a:lnTo>
                <a:lnTo>
                  <a:pt x="0" y="10000"/>
                </a:lnTo>
                <a:lnTo>
                  <a:pt x="5935" y="9952"/>
                </a:lnTo>
                <a:lnTo>
                  <a:pt x="6463" y="9952"/>
                </a:lnTo>
                <a:cubicBezTo>
                  <a:pt x="6491" y="9952"/>
                  <a:pt x="6519" y="9859"/>
                  <a:pt x="6546" y="9859"/>
                </a:cubicBezTo>
                <a:cubicBezTo>
                  <a:pt x="6546" y="9764"/>
                  <a:pt x="6575" y="9764"/>
                  <a:pt x="6575" y="9764"/>
                </a:cubicBezTo>
                <a:lnTo>
                  <a:pt x="7908" y="5258"/>
                </a:lnTo>
                <a:cubicBezTo>
                  <a:pt x="7963" y="5070"/>
                  <a:pt x="7963" y="4883"/>
                  <a:pt x="7908" y="4694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383421" y="7197794"/>
            <a:ext cx="438734" cy="527403"/>
          </a:xfrm>
        </p:spPr>
        <p:txBody>
          <a:bodyPr/>
          <a:lstStyle/>
          <a:p>
            <a:fld id="{ECD6A9AC-78B3-4C0C-A4E2-F3672D9AE1D3}" type="slidenum">
              <a:rPr kumimoji="1" lang="ja-JP" altLang="en-US" smtClean="0"/>
              <a:t>‹#›</a:t>
            </a:fld>
            <a:endParaRPr kumimoji="1" lang="ja-JP" altLang="en-US"/>
          </a:p>
        </p:txBody>
      </p:sp>
      <p:sp>
        <p:nvSpPr>
          <p:cNvPr id="11" name="TextBox 10"/>
          <p:cNvSpPr txBox="1"/>
          <p:nvPr/>
        </p:nvSpPr>
        <p:spPr>
          <a:xfrm>
            <a:off x="1356238" y="936007"/>
            <a:ext cx="342989" cy="844676"/>
          </a:xfrm>
          <a:prstGeom prst="rect">
            <a:avLst/>
          </a:prstGeom>
        </p:spPr>
        <p:txBody>
          <a:bodyPr vert="horz" lIns="68580" tIns="34290" rIns="68580" bIns="34290" rtlCol="0" anchor="ctr">
            <a:noAutofit/>
          </a:bodyPr>
          <a:lstStyle/>
          <a:p>
            <a:pPr lvl="0"/>
            <a:r>
              <a:rPr lang="en-US" sz="6000" baseline="0" dirty="0">
                <a:ln w="3175" cmpd="sng">
                  <a:noFill/>
                </a:ln>
                <a:solidFill>
                  <a:schemeClr val="accent1"/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12" name="TextBox 11"/>
          <p:cNvSpPr txBox="1"/>
          <p:nvPr/>
        </p:nvSpPr>
        <p:spPr>
          <a:xfrm>
            <a:off x="6127150" y="4196553"/>
            <a:ext cx="342989" cy="844676"/>
          </a:xfrm>
          <a:prstGeom prst="rect">
            <a:avLst/>
          </a:prstGeom>
        </p:spPr>
        <p:txBody>
          <a:bodyPr vert="horz" lIns="68580" tIns="34290" rIns="68580" bIns="34290" rtlCol="0" anchor="ctr">
            <a:noAutofit/>
          </a:bodyPr>
          <a:lstStyle/>
          <a:p>
            <a:pPr lvl="0"/>
            <a:r>
              <a:rPr lang="en-US" sz="6000" baseline="0" dirty="0">
                <a:ln w="3175" cmpd="sng">
                  <a:noFill/>
                </a:ln>
                <a:solidFill>
                  <a:schemeClr val="accent1"/>
                </a:solidFill>
                <a:effectLst/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467763271"/>
      </p:ext>
    </p:extLst>
  </p:cSld>
  <p:clrMapOvr>
    <a:masterClrMapping/>
  </p:clrMapOvr>
  <p:hf hdr="0" ftr="0" dt="0"/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真または偽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456812" y="906255"/>
            <a:ext cx="4943988" cy="4160029"/>
          </a:xfrm>
        </p:spPr>
        <p:txBody>
          <a:bodyPr anchor="ctr">
            <a:normAutofit/>
          </a:bodyPr>
          <a:lstStyle>
            <a:lvl1pPr algn="l">
              <a:defRPr sz="3600" b="0"/>
            </a:lvl1pPr>
          </a:lstStyle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21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456812" y="6273800"/>
            <a:ext cx="4943989" cy="1210733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1800">
                <a:solidFill>
                  <a:schemeClr val="accent1"/>
                </a:solidFill>
              </a:defRPr>
            </a:lvl1pPr>
            <a:lvl2pPr marL="342900" indent="0">
              <a:buFontTx/>
              <a:buNone/>
              <a:defRPr/>
            </a:lvl2pPr>
            <a:lvl3pPr marL="685800" indent="0">
              <a:buFontTx/>
              <a:buNone/>
              <a:defRPr/>
            </a:lvl3pPr>
            <a:lvl4pPr marL="1028700" indent="0">
              <a:buFontTx/>
              <a:buNone/>
              <a:defRPr/>
            </a:lvl4pPr>
            <a:lvl5pPr marL="1371600" indent="0">
              <a:buFontTx/>
              <a:buNone/>
              <a:defRPr/>
            </a:lvl5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456812" y="7484534"/>
            <a:ext cx="4943989" cy="1053898"/>
          </a:xfrm>
        </p:spPr>
        <p:txBody>
          <a:bodyPr vert="horz" lIns="91440" tIns="45720" rIns="91440" bIns="45720" rtlCol="0" anchor="t">
            <a:normAutofit/>
          </a:bodyPr>
          <a:lstStyle>
            <a:lvl1pPr>
              <a:buNone/>
              <a:defRPr lang="en-US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pPr marL="0" lvl="0" indent="0">
              <a:buNone/>
            </a:pPr>
            <a:r>
              <a:rPr lang="ja-JP" altLang="en-US"/>
              <a:t>マスター テキストの書式設定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33A3F60-1314-4A71-8895-3F441683F2FB}" type="datetimeFigureOut">
              <a:rPr kumimoji="1" lang="ja-JP" altLang="en-US" smtClean="0"/>
              <a:t>2022/10/29</a:t>
            </a:fld>
            <a:endParaRPr kumimoji="1" lang="ja-JP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10" name="Freeform 11"/>
          <p:cNvSpPr/>
          <p:nvPr/>
        </p:nvSpPr>
        <p:spPr bwMode="auto">
          <a:xfrm flipV="1">
            <a:off x="44" y="7093176"/>
            <a:ext cx="1018767" cy="733785"/>
          </a:xfrm>
          <a:custGeom>
            <a:avLst/>
            <a:gdLst/>
            <a:ahLst/>
            <a:cxnLst/>
            <a:rect l="l" t="t" r="r" b="b"/>
            <a:pathLst>
              <a:path w="7908" h="10000">
                <a:moveTo>
                  <a:pt x="7908" y="4694"/>
                </a:moveTo>
                <a:lnTo>
                  <a:pt x="6575" y="188"/>
                </a:lnTo>
                <a:cubicBezTo>
                  <a:pt x="6566" y="157"/>
                  <a:pt x="6555" y="125"/>
                  <a:pt x="6546" y="94"/>
                </a:cubicBezTo>
                <a:cubicBezTo>
                  <a:pt x="6519" y="0"/>
                  <a:pt x="6491" y="0"/>
                  <a:pt x="6463" y="0"/>
                </a:cubicBezTo>
                <a:lnTo>
                  <a:pt x="5935" y="0"/>
                </a:lnTo>
                <a:lnTo>
                  <a:pt x="0" y="62"/>
                </a:lnTo>
                <a:lnTo>
                  <a:pt x="0" y="10000"/>
                </a:lnTo>
                <a:lnTo>
                  <a:pt x="5935" y="9952"/>
                </a:lnTo>
                <a:lnTo>
                  <a:pt x="6463" y="9952"/>
                </a:lnTo>
                <a:cubicBezTo>
                  <a:pt x="6491" y="9952"/>
                  <a:pt x="6519" y="9859"/>
                  <a:pt x="6546" y="9859"/>
                </a:cubicBezTo>
                <a:cubicBezTo>
                  <a:pt x="6546" y="9764"/>
                  <a:pt x="6575" y="9764"/>
                  <a:pt x="6575" y="9764"/>
                </a:cubicBezTo>
                <a:lnTo>
                  <a:pt x="7908" y="5258"/>
                </a:lnTo>
                <a:cubicBezTo>
                  <a:pt x="7963" y="5070"/>
                  <a:pt x="7963" y="4883"/>
                  <a:pt x="7908" y="4694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383421" y="7197794"/>
            <a:ext cx="438734" cy="527403"/>
          </a:xfrm>
        </p:spPr>
        <p:txBody>
          <a:bodyPr/>
          <a:lstStyle/>
          <a:p>
            <a:fld id="{ECD6A9AC-78B3-4C0C-A4E2-F3672D9AE1D3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4004982789"/>
      </p:ext>
    </p:extLst>
  </p:cSld>
  <p:clrMapOvr>
    <a:masterClrMapping/>
  </p:clrMapOvr>
  <p:hf hdr="0" ftr="0" dt="0"/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タイトルと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anchor="t"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pPr/>
              <a:t>10/29/2022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10" name="Freeform 11"/>
          <p:cNvSpPr/>
          <p:nvPr/>
        </p:nvSpPr>
        <p:spPr bwMode="auto">
          <a:xfrm flipV="1">
            <a:off x="44" y="1027281"/>
            <a:ext cx="1018767" cy="733785"/>
          </a:xfrm>
          <a:custGeom>
            <a:avLst/>
            <a:gdLst/>
            <a:ahLst/>
            <a:cxnLst/>
            <a:rect l="l" t="t" r="r" b="b"/>
            <a:pathLst>
              <a:path w="7908" h="10000">
                <a:moveTo>
                  <a:pt x="7908" y="4694"/>
                </a:moveTo>
                <a:lnTo>
                  <a:pt x="6575" y="188"/>
                </a:lnTo>
                <a:cubicBezTo>
                  <a:pt x="6566" y="157"/>
                  <a:pt x="6555" y="125"/>
                  <a:pt x="6546" y="94"/>
                </a:cubicBezTo>
                <a:cubicBezTo>
                  <a:pt x="6519" y="0"/>
                  <a:pt x="6491" y="0"/>
                  <a:pt x="6463" y="0"/>
                </a:cubicBezTo>
                <a:lnTo>
                  <a:pt x="5935" y="0"/>
                </a:lnTo>
                <a:lnTo>
                  <a:pt x="0" y="62"/>
                </a:lnTo>
                <a:lnTo>
                  <a:pt x="0" y="10000"/>
                </a:lnTo>
                <a:lnTo>
                  <a:pt x="5935" y="9952"/>
                </a:lnTo>
                <a:lnTo>
                  <a:pt x="6463" y="9952"/>
                </a:lnTo>
                <a:cubicBezTo>
                  <a:pt x="6491" y="9952"/>
                  <a:pt x="6519" y="9859"/>
                  <a:pt x="6546" y="9859"/>
                </a:cubicBezTo>
                <a:cubicBezTo>
                  <a:pt x="6546" y="9764"/>
                  <a:pt x="6575" y="9764"/>
                  <a:pt x="6575" y="9764"/>
                </a:cubicBezTo>
                <a:lnTo>
                  <a:pt x="7908" y="5258"/>
                </a:lnTo>
                <a:cubicBezTo>
                  <a:pt x="7963" y="5070"/>
                  <a:pt x="7963" y="4883"/>
                  <a:pt x="7908" y="4694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49536531"/>
      </p:ext>
    </p:extLst>
  </p:cSld>
  <p:clrMapOvr>
    <a:masterClrMapping/>
  </p:clrMapOvr>
  <p:hf hdr="0" ftr="0" dt="0"/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縦書きタイトルと&#10;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5158901" y="906254"/>
            <a:ext cx="1242099" cy="7632180"/>
          </a:xfrm>
        </p:spPr>
        <p:txBody>
          <a:bodyPr vert="eaVert" anchor="ctr"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456812" y="906254"/>
            <a:ext cx="3537261" cy="7632180"/>
          </a:xfrm>
        </p:spPr>
        <p:txBody>
          <a:bodyPr vert="eaVert"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pPr/>
              <a:t>10/29/2022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10" name="Freeform 11"/>
          <p:cNvSpPr/>
          <p:nvPr/>
        </p:nvSpPr>
        <p:spPr bwMode="auto">
          <a:xfrm flipV="1">
            <a:off x="44" y="1027281"/>
            <a:ext cx="1018767" cy="733785"/>
          </a:xfrm>
          <a:custGeom>
            <a:avLst/>
            <a:gdLst/>
            <a:ahLst/>
            <a:cxnLst/>
            <a:rect l="l" t="t" r="r" b="b"/>
            <a:pathLst>
              <a:path w="7908" h="10000">
                <a:moveTo>
                  <a:pt x="7908" y="4694"/>
                </a:moveTo>
                <a:lnTo>
                  <a:pt x="6575" y="188"/>
                </a:lnTo>
                <a:cubicBezTo>
                  <a:pt x="6566" y="157"/>
                  <a:pt x="6555" y="125"/>
                  <a:pt x="6546" y="94"/>
                </a:cubicBezTo>
                <a:cubicBezTo>
                  <a:pt x="6519" y="0"/>
                  <a:pt x="6491" y="0"/>
                  <a:pt x="6463" y="0"/>
                </a:cubicBezTo>
                <a:lnTo>
                  <a:pt x="5935" y="0"/>
                </a:lnTo>
                <a:lnTo>
                  <a:pt x="0" y="62"/>
                </a:lnTo>
                <a:lnTo>
                  <a:pt x="0" y="10000"/>
                </a:lnTo>
                <a:lnTo>
                  <a:pt x="5935" y="9952"/>
                </a:lnTo>
                <a:lnTo>
                  <a:pt x="6463" y="9952"/>
                </a:lnTo>
                <a:cubicBezTo>
                  <a:pt x="6491" y="9952"/>
                  <a:pt x="6519" y="9859"/>
                  <a:pt x="6546" y="9859"/>
                </a:cubicBezTo>
                <a:cubicBezTo>
                  <a:pt x="6546" y="9764"/>
                  <a:pt x="6575" y="9764"/>
                  <a:pt x="6575" y="9764"/>
                </a:cubicBezTo>
                <a:lnTo>
                  <a:pt x="7908" y="5258"/>
                </a:lnTo>
                <a:cubicBezTo>
                  <a:pt x="7963" y="5070"/>
                  <a:pt x="7963" y="4883"/>
                  <a:pt x="7908" y="4694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078076446"/>
      </p:ext>
    </p:extLst>
  </p:cSld>
  <p:clrMapOvr>
    <a:masterClrMapping/>
  </p:clrMapOvr>
  <p:hf hdr="0" ftr="0" dt="0"/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>
  <p:cSld name="ブランク（ベースカラー）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lnSpc>
                <a:spcPct val="110000"/>
              </a:lnSpc>
              <a:defRPr b="0">
                <a:solidFill>
                  <a:schemeClr val="tx1"/>
                </a:solidFill>
              </a:defRPr>
            </a:lvl1pPr>
          </a:lstStyle>
          <a:p>
            <a:r>
              <a:rPr kumimoji="1" lang="ja-JP" altLang="en-US"/>
              <a:t>マスター タイトルの書式設定</a:t>
            </a:r>
            <a:endParaRPr kumimoji="1" lang="ja-JP" altLang="en-US" dirty="0"/>
          </a:p>
        </p:txBody>
      </p:sp>
      <p:sp>
        <p:nvSpPr>
          <p:cNvPr id="4" name="スライド番号プレースホルダー 5"/>
          <p:cNvSpPr>
            <a:spLocks noGrp="1"/>
          </p:cNvSpPr>
          <p:nvPr>
            <p:ph type="sldNum" sz="quarter" idx="4"/>
          </p:nvPr>
        </p:nvSpPr>
        <p:spPr>
          <a:xfrm>
            <a:off x="5148883" y="9522164"/>
            <a:ext cx="1600200" cy="371385"/>
          </a:xfrm>
          <a:prstGeom prst="rect">
            <a:avLst/>
          </a:prstGeom>
        </p:spPr>
        <p:txBody>
          <a:bodyPr vert="horz" lIns="0" tIns="0" rIns="0" bIns="0" rtlCol="0" anchor="ctr"/>
          <a:lstStyle>
            <a:lvl1pPr algn="r">
              <a:defRPr sz="692" b="1">
                <a:solidFill>
                  <a:schemeClr val="tx1"/>
                </a:solidFill>
                <a:latin typeface="メイリオ" pitchFamily="50" charset="-128"/>
                <a:ea typeface="メイリオ" pitchFamily="50" charset="-128"/>
                <a:cs typeface="メイリオ" pitchFamily="50" charset="-128"/>
              </a:defRPr>
            </a:lvl1pPr>
          </a:lstStyle>
          <a:p>
            <a:fld id="{FB3508C7-2FE0-4945-9CBD-863E05F850D2}" type="slidenum">
              <a:rPr lang="ja-JP" altLang="en-US" smtClean="0"/>
              <a:pPr/>
              <a:t>‹#›</a:t>
            </a:fld>
            <a:endParaRPr lang="ja-JP" altLang="en-US" dirty="0"/>
          </a:p>
        </p:txBody>
      </p:sp>
    </p:spTree>
    <p:extLst>
      <p:ext uri="{BB962C8B-B14F-4D97-AF65-F5344CB8AC3E}">
        <p14:creationId xmlns:p14="http://schemas.microsoft.com/office/powerpoint/2010/main" val="400520910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13" Type="http://schemas.openxmlformats.org/officeDocument/2006/relationships/slideLayout" Target="../slideLayouts/slideLayout24.xml"/><Relationship Id="rId18" Type="http://schemas.openxmlformats.org/officeDocument/2006/relationships/theme" Target="../theme/theme2.xml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slideLayout" Target="../slideLayouts/slideLayout23.xml"/><Relationship Id="rId17" Type="http://schemas.openxmlformats.org/officeDocument/2006/relationships/slideLayout" Target="../slideLayouts/slideLayout28.xml"/><Relationship Id="rId2" Type="http://schemas.openxmlformats.org/officeDocument/2006/relationships/slideLayout" Target="../slideLayouts/slideLayout13.xml"/><Relationship Id="rId16" Type="http://schemas.openxmlformats.org/officeDocument/2006/relationships/slideLayout" Target="../slideLayouts/slideLayout27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5" Type="http://schemas.openxmlformats.org/officeDocument/2006/relationships/slideLayout" Target="../slideLayouts/slideLayout26.xml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Relationship Id="rId14" Type="http://schemas.openxmlformats.org/officeDocument/2006/relationships/slideLayout" Target="../slideLayouts/slideLayout25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 bwMode="auto"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プレースホルダー 1"/>
          <p:cNvSpPr>
            <a:spLocks noGrp="1"/>
          </p:cNvSpPr>
          <p:nvPr>
            <p:ph type="title"/>
          </p:nvPr>
        </p:nvSpPr>
        <p:spPr>
          <a:xfrm>
            <a:off x="188640" y="220474"/>
            <a:ext cx="6480720" cy="572064"/>
          </a:xfrm>
          <a:prstGeom prst="rect">
            <a:avLst/>
          </a:prstGeom>
        </p:spPr>
        <p:txBody>
          <a:bodyPr vert="horz" lIns="0" tIns="0" rIns="0" bIns="0" rtlCol="0" anchor="ctr">
            <a:noAutofit/>
          </a:bodyPr>
          <a:lstStyle/>
          <a:p>
            <a:r>
              <a:rPr kumimoji="1" lang="ja-JP" altLang="en-US" dirty="0"/>
              <a:t>マスター タイトルの書式設定</a:t>
            </a:r>
          </a:p>
        </p:txBody>
      </p:sp>
    </p:spTree>
    <p:extLst>
      <p:ext uri="{BB962C8B-B14F-4D97-AF65-F5344CB8AC3E}">
        <p14:creationId xmlns:p14="http://schemas.microsoft.com/office/powerpoint/2010/main" val="407124539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58" r:id="rId1"/>
    <p:sldLayoutId id="2147483771" r:id="rId2"/>
    <p:sldLayoutId id="2147483759" r:id="rId3"/>
    <p:sldLayoutId id="2147483760" r:id="rId4"/>
    <p:sldLayoutId id="2147483761" r:id="rId5"/>
    <p:sldLayoutId id="2147483762" r:id="rId6"/>
    <p:sldLayoutId id="2147483763" r:id="rId7"/>
    <p:sldLayoutId id="2147483764" r:id="rId8"/>
    <p:sldLayoutId id="2147483765" r:id="rId9"/>
    <p:sldLayoutId id="2147483766" r:id="rId10"/>
    <p:sldLayoutId id="2147483767" r:id="rId11"/>
  </p:sldLayoutIdLst>
  <p:hf hdr="0" ftr="0" dt="0"/>
  <p:txStyles>
    <p:titleStyle>
      <a:lvl1pPr algn="l" defTabSz="633039" rtl="0" eaLnBrk="1" latinLnBrk="0" hangingPunct="1">
        <a:lnSpc>
          <a:spcPct val="110000"/>
        </a:lnSpc>
        <a:spcBef>
          <a:spcPct val="0"/>
        </a:spcBef>
        <a:buNone/>
        <a:defRPr kumimoji="1" sz="1662" kern="1200">
          <a:solidFill>
            <a:schemeClr val="tx1"/>
          </a:solidFill>
          <a:latin typeface="+mj-ea"/>
          <a:ea typeface="+mj-ea"/>
          <a:cs typeface="メイリオ" pitchFamily="50" charset="-128"/>
        </a:defRPr>
      </a:lvl1pPr>
    </p:titleStyle>
    <p:bodyStyle>
      <a:lvl1pPr marL="237390" indent="-237390" algn="l" defTabSz="633039" rtl="0" eaLnBrk="1" latinLnBrk="0" hangingPunct="1">
        <a:spcBef>
          <a:spcPct val="20000"/>
        </a:spcBef>
        <a:buFont typeface="Arial" pitchFamily="34" charset="0"/>
        <a:buChar char="•"/>
        <a:defRPr kumimoji="1" sz="2215" kern="1200">
          <a:solidFill>
            <a:schemeClr val="tx1"/>
          </a:solidFill>
          <a:latin typeface="+mn-lt"/>
          <a:ea typeface="+mn-ea"/>
          <a:cs typeface="+mn-cs"/>
        </a:defRPr>
      </a:lvl1pPr>
      <a:lvl2pPr marL="514344" indent="-197825" algn="l" defTabSz="633039" rtl="0" eaLnBrk="1" latinLnBrk="0" hangingPunct="1">
        <a:spcBef>
          <a:spcPct val="20000"/>
        </a:spcBef>
        <a:buFont typeface="Arial" pitchFamily="34" charset="0"/>
        <a:buChar char="–"/>
        <a:defRPr kumimoji="1" sz="1938" kern="1200">
          <a:solidFill>
            <a:schemeClr val="tx1"/>
          </a:solidFill>
          <a:latin typeface="+mn-lt"/>
          <a:ea typeface="+mn-ea"/>
          <a:cs typeface="+mn-cs"/>
        </a:defRPr>
      </a:lvl2pPr>
      <a:lvl3pPr marL="791299" indent="-158260" algn="l" defTabSz="633039" rtl="0" eaLnBrk="1" latinLnBrk="0" hangingPunct="1">
        <a:spcBef>
          <a:spcPct val="20000"/>
        </a:spcBef>
        <a:buFont typeface="Arial" pitchFamily="34" charset="0"/>
        <a:buChar char="•"/>
        <a:defRPr kumimoji="1" sz="1662" kern="1200">
          <a:solidFill>
            <a:schemeClr val="tx1"/>
          </a:solidFill>
          <a:latin typeface="+mn-lt"/>
          <a:ea typeface="+mn-ea"/>
          <a:cs typeface="+mn-cs"/>
        </a:defRPr>
      </a:lvl3pPr>
      <a:lvl4pPr marL="1107818" indent="-158260" algn="l" defTabSz="633039" rtl="0" eaLnBrk="1" latinLnBrk="0" hangingPunct="1">
        <a:spcBef>
          <a:spcPct val="20000"/>
        </a:spcBef>
        <a:buFont typeface="Arial" pitchFamily="34" charset="0"/>
        <a:buChar char="–"/>
        <a:defRPr kumimoji="1" sz="1385" kern="1200">
          <a:solidFill>
            <a:schemeClr val="tx1"/>
          </a:solidFill>
          <a:latin typeface="+mn-lt"/>
          <a:ea typeface="+mn-ea"/>
          <a:cs typeface="+mn-cs"/>
        </a:defRPr>
      </a:lvl4pPr>
      <a:lvl5pPr marL="1424338" indent="-158260" algn="l" defTabSz="633039" rtl="0" eaLnBrk="1" latinLnBrk="0" hangingPunct="1">
        <a:spcBef>
          <a:spcPct val="20000"/>
        </a:spcBef>
        <a:buFont typeface="Arial" pitchFamily="34" charset="0"/>
        <a:buChar char="»"/>
        <a:defRPr kumimoji="1" sz="1385" kern="1200">
          <a:solidFill>
            <a:schemeClr val="tx1"/>
          </a:solidFill>
          <a:latin typeface="+mn-lt"/>
          <a:ea typeface="+mn-ea"/>
          <a:cs typeface="+mn-cs"/>
        </a:defRPr>
      </a:lvl5pPr>
      <a:lvl6pPr marL="1740858" indent="-158260" algn="l" defTabSz="633039" rtl="0" eaLnBrk="1" latinLnBrk="0" hangingPunct="1">
        <a:spcBef>
          <a:spcPct val="20000"/>
        </a:spcBef>
        <a:buFont typeface="Arial" pitchFamily="34" charset="0"/>
        <a:buChar char="•"/>
        <a:defRPr kumimoji="1" sz="1385" kern="1200">
          <a:solidFill>
            <a:schemeClr val="tx1"/>
          </a:solidFill>
          <a:latin typeface="+mn-lt"/>
          <a:ea typeface="+mn-ea"/>
          <a:cs typeface="+mn-cs"/>
        </a:defRPr>
      </a:lvl6pPr>
      <a:lvl7pPr marL="2057377" indent="-158260" algn="l" defTabSz="633039" rtl="0" eaLnBrk="1" latinLnBrk="0" hangingPunct="1">
        <a:spcBef>
          <a:spcPct val="20000"/>
        </a:spcBef>
        <a:buFont typeface="Arial" pitchFamily="34" charset="0"/>
        <a:buChar char="•"/>
        <a:defRPr kumimoji="1" sz="1385" kern="1200">
          <a:solidFill>
            <a:schemeClr val="tx1"/>
          </a:solidFill>
          <a:latin typeface="+mn-lt"/>
          <a:ea typeface="+mn-ea"/>
          <a:cs typeface="+mn-cs"/>
        </a:defRPr>
      </a:lvl7pPr>
      <a:lvl8pPr marL="2373897" indent="-158260" algn="l" defTabSz="633039" rtl="0" eaLnBrk="1" latinLnBrk="0" hangingPunct="1">
        <a:spcBef>
          <a:spcPct val="20000"/>
        </a:spcBef>
        <a:buFont typeface="Arial" pitchFamily="34" charset="0"/>
        <a:buChar char="•"/>
        <a:defRPr kumimoji="1" sz="1385" kern="1200">
          <a:solidFill>
            <a:schemeClr val="tx1"/>
          </a:solidFill>
          <a:latin typeface="+mn-lt"/>
          <a:ea typeface="+mn-ea"/>
          <a:cs typeface="+mn-cs"/>
        </a:defRPr>
      </a:lvl8pPr>
      <a:lvl9pPr marL="2690416" indent="-158260" algn="l" defTabSz="633039" rtl="0" eaLnBrk="1" latinLnBrk="0" hangingPunct="1">
        <a:spcBef>
          <a:spcPct val="20000"/>
        </a:spcBef>
        <a:buFont typeface="Arial" pitchFamily="34" charset="0"/>
        <a:buChar char="•"/>
        <a:defRPr kumimoji="1" sz="1385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ja-JP"/>
      </a:defPPr>
      <a:lvl1pPr marL="0" algn="l" defTabSz="633039" rtl="0" eaLnBrk="1" latinLnBrk="0" hangingPunct="1">
        <a:defRPr kumimoji="1" sz="1246" kern="1200">
          <a:solidFill>
            <a:schemeClr val="tx1"/>
          </a:solidFill>
          <a:latin typeface="+mn-lt"/>
          <a:ea typeface="+mn-ea"/>
          <a:cs typeface="+mn-cs"/>
        </a:defRPr>
      </a:lvl1pPr>
      <a:lvl2pPr marL="316520" algn="l" defTabSz="633039" rtl="0" eaLnBrk="1" latinLnBrk="0" hangingPunct="1">
        <a:defRPr kumimoji="1" sz="1246" kern="1200">
          <a:solidFill>
            <a:schemeClr val="tx1"/>
          </a:solidFill>
          <a:latin typeface="+mn-lt"/>
          <a:ea typeface="+mn-ea"/>
          <a:cs typeface="+mn-cs"/>
        </a:defRPr>
      </a:lvl2pPr>
      <a:lvl3pPr marL="633039" algn="l" defTabSz="633039" rtl="0" eaLnBrk="1" latinLnBrk="0" hangingPunct="1">
        <a:defRPr kumimoji="1" sz="1246" kern="1200">
          <a:solidFill>
            <a:schemeClr val="tx1"/>
          </a:solidFill>
          <a:latin typeface="+mn-lt"/>
          <a:ea typeface="+mn-ea"/>
          <a:cs typeface="+mn-cs"/>
        </a:defRPr>
      </a:lvl3pPr>
      <a:lvl4pPr marL="949559" algn="l" defTabSz="633039" rtl="0" eaLnBrk="1" latinLnBrk="0" hangingPunct="1">
        <a:defRPr kumimoji="1" sz="1246" kern="1200">
          <a:solidFill>
            <a:schemeClr val="tx1"/>
          </a:solidFill>
          <a:latin typeface="+mn-lt"/>
          <a:ea typeface="+mn-ea"/>
          <a:cs typeface="+mn-cs"/>
        </a:defRPr>
      </a:lvl4pPr>
      <a:lvl5pPr marL="1266078" algn="l" defTabSz="633039" rtl="0" eaLnBrk="1" latinLnBrk="0" hangingPunct="1">
        <a:defRPr kumimoji="1" sz="1246" kern="1200">
          <a:solidFill>
            <a:schemeClr val="tx1"/>
          </a:solidFill>
          <a:latin typeface="+mn-lt"/>
          <a:ea typeface="+mn-ea"/>
          <a:cs typeface="+mn-cs"/>
        </a:defRPr>
      </a:lvl5pPr>
      <a:lvl6pPr marL="1582598" algn="l" defTabSz="633039" rtl="0" eaLnBrk="1" latinLnBrk="0" hangingPunct="1">
        <a:defRPr kumimoji="1" sz="1246" kern="1200">
          <a:solidFill>
            <a:schemeClr val="tx1"/>
          </a:solidFill>
          <a:latin typeface="+mn-lt"/>
          <a:ea typeface="+mn-ea"/>
          <a:cs typeface="+mn-cs"/>
        </a:defRPr>
      </a:lvl6pPr>
      <a:lvl7pPr marL="1899117" algn="l" defTabSz="633039" rtl="0" eaLnBrk="1" latinLnBrk="0" hangingPunct="1">
        <a:defRPr kumimoji="1" sz="1246" kern="1200">
          <a:solidFill>
            <a:schemeClr val="tx1"/>
          </a:solidFill>
          <a:latin typeface="+mn-lt"/>
          <a:ea typeface="+mn-ea"/>
          <a:cs typeface="+mn-cs"/>
        </a:defRPr>
      </a:lvl7pPr>
      <a:lvl8pPr marL="2215637" algn="l" defTabSz="633039" rtl="0" eaLnBrk="1" latinLnBrk="0" hangingPunct="1">
        <a:defRPr kumimoji="1" sz="1246" kern="1200">
          <a:solidFill>
            <a:schemeClr val="tx1"/>
          </a:solidFill>
          <a:latin typeface="+mn-lt"/>
          <a:ea typeface="+mn-ea"/>
          <a:cs typeface="+mn-cs"/>
        </a:defRPr>
      </a:lvl8pPr>
      <a:lvl9pPr marL="2532156" algn="l" defTabSz="633039" rtl="0" eaLnBrk="1" latinLnBrk="0" hangingPunct="1">
        <a:defRPr kumimoji="1" sz="1246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0" orient="horz" pos="3120" userDrawn="1">
          <p15:clr>
            <a:srgbClr val="F26B43"/>
          </p15:clr>
        </p15:guide>
        <p15:guide id="1" pos="2160" userDrawn="1">
          <p15:clr>
            <a:srgbClr val="F26B43"/>
          </p15:clr>
        </p15:guide>
        <p15:guide id="2" pos="2035" userDrawn="1">
          <p15:clr>
            <a:srgbClr val="F26B43"/>
          </p15:clr>
        </p15:guide>
        <p15:guide id="3" pos="2285" userDrawn="1">
          <p15:clr>
            <a:srgbClr val="F26B43"/>
          </p15:clr>
        </p15:guide>
        <p15:guide id="4" orient="horz" pos="1712" userDrawn="1">
          <p15:clr>
            <a:srgbClr val="F26B43"/>
          </p15:clr>
        </p15:guide>
        <p15:guide id="5" orient="horz" pos="4528" userDrawn="1">
          <p15:clr>
            <a:srgbClr val="F26B43"/>
          </p15:clr>
        </p15:guide>
        <p15:guide id="6" orient="horz" pos="5642" userDrawn="1">
          <p15:clr>
            <a:srgbClr val="F26B43"/>
          </p15:clr>
        </p15:guide>
        <p15:guide id="7" orient="horz" pos="598" userDrawn="1">
          <p15:clr>
            <a:srgbClr val="F26B43"/>
          </p15:clr>
        </p15:guide>
        <p15:guide id="8" pos="1485" userDrawn="1">
          <p15:clr>
            <a:srgbClr val="F26B43"/>
          </p15:clr>
        </p15:guide>
        <p15:guide id="9" pos="2835" userDrawn="1">
          <p15:clr>
            <a:srgbClr val="F26B43"/>
          </p15:clr>
        </p15:guide>
        <p15:guide id="10" pos="3966" userDrawn="1">
          <p15:clr>
            <a:srgbClr val="F26B43"/>
          </p15:clr>
        </p15:guide>
        <p15:guide id="11" pos="354" userDrawn="1">
          <p15:clr>
            <a:srgbClr val="F26B43"/>
          </p15:clr>
        </p15:guide>
      </p15:sldGuideLst>
    </p:ext>
  </p:extLst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36" name="Group 35"/>
          <p:cNvGrpSpPr/>
          <p:nvPr/>
        </p:nvGrpSpPr>
        <p:grpSpPr>
          <a:xfrm>
            <a:off x="1" y="330200"/>
            <a:ext cx="1485900" cy="9589129"/>
            <a:chOff x="2487613" y="285750"/>
            <a:chExt cx="2428875" cy="5654676"/>
          </a:xfrm>
        </p:grpSpPr>
        <p:sp>
          <p:nvSpPr>
            <p:cNvPr id="37" name="Freeform 11"/>
            <p:cNvSpPr/>
            <p:nvPr/>
          </p:nvSpPr>
          <p:spPr bwMode="auto">
            <a:xfrm>
              <a:off x="2487613" y="2284413"/>
              <a:ext cx="85725" cy="533400"/>
            </a:xfrm>
            <a:custGeom>
              <a:avLst/>
              <a:gdLst/>
              <a:ahLst/>
              <a:cxnLst/>
              <a:rect l="0" t="0" r="r" b="b"/>
              <a:pathLst>
                <a:path w="22" h="136">
                  <a:moveTo>
                    <a:pt x="22" y="136"/>
                  </a:moveTo>
                  <a:cubicBezTo>
                    <a:pt x="20" y="117"/>
                    <a:pt x="19" y="99"/>
                    <a:pt x="17" y="80"/>
                  </a:cubicBezTo>
                  <a:cubicBezTo>
                    <a:pt x="11" y="54"/>
                    <a:pt x="6" y="27"/>
                    <a:pt x="0" y="0"/>
                  </a:cubicBezTo>
                  <a:cubicBezTo>
                    <a:pt x="0" y="35"/>
                    <a:pt x="0" y="35"/>
                    <a:pt x="0" y="35"/>
                  </a:cubicBezTo>
                  <a:cubicBezTo>
                    <a:pt x="6" y="64"/>
                    <a:pt x="13" y="94"/>
                    <a:pt x="20" y="124"/>
                  </a:cubicBezTo>
                  <a:cubicBezTo>
                    <a:pt x="20" y="128"/>
                    <a:pt x="21" y="132"/>
                    <a:pt x="22" y="136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8" name="Freeform 12"/>
            <p:cNvSpPr/>
            <p:nvPr/>
          </p:nvSpPr>
          <p:spPr bwMode="auto">
            <a:xfrm>
              <a:off x="2597151" y="2779713"/>
              <a:ext cx="550863" cy="1978025"/>
            </a:xfrm>
            <a:custGeom>
              <a:avLst/>
              <a:gdLst/>
              <a:ahLst/>
              <a:cxnLst/>
              <a:rect l="0" t="0" r="r" b="b"/>
              <a:pathLst>
                <a:path w="140" h="504">
                  <a:moveTo>
                    <a:pt x="86" y="350"/>
                  </a:moveTo>
                  <a:cubicBezTo>
                    <a:pt x="103" y="402"/>
                    <a:pt x="120" y="453"/>
                    <a:pt x="139" y="504"/>
                  </a:cubicBezTo>
                  <a:cubicBezTo>
                    <a:pt x="139" y="495"/>
                    <a:pt x="139" y="487"/>
                    <a:pt x="140" y="478"/>
                  </a:cubicBezTo>
                  <a:cubicBezTo>
                    <a:pt x="124" y="435"/>
                    <a:pt x="109" y="391"/>
                    <a:pt x="95" y="347"/>
                  </a:cubicBezTo>
                  <a:cubicBezTo>
                    <a:pt x="58" y="233"/>
                    <a:pt x="27" y="117"/>
                    <a:pt x="0" y="0"/>
                  </a:cubicBezTo>
                  <a:cubicBezTo>
                    <a:pt x="2" y="20"/>
                    <a:pt x="4" y="41"/>
                    <a:pt x="6" y="61"/>
                  </a:cubicBezTo>
                  <a:cubicBezTo>
                    <a:pt x="30" y="158"/>
                    <a:pt x="56" y="255"/>
                    <a:pt x="86" y="350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9" name="Freeform 13"/>
            <p:cNvSpPr/>
            <p:nvPr/>
          </p:nvSpPr>
          <p:spPr bwMode="auto">
            <a:xfrm>
              <a:off x="3175001" y="4730750"/>
              <a:ext cx="519113" cy="1209675"/>
            </a:xfrm>
            <a:custGeom>
              <a:avLst/>
              <a:gdLst/>
              <a:ahLst/>
              <a:cxnLst/>
              <a:rect l="0" t="0" r="r" b="b"/>
              <a:pathLst>
                <a:path w="132" h="308">
                  <a:moveTo>
                    <a:pt x="8" y="22"/>
                  </a:moveTo>
                  <a:cubicBezTo>
                    <a:pt x="5" y="15"/>
                    <a:pt x="2" y="8"/>
                    <a:pt x="0" y="0"/>
                  </a:cubicBezTo>
                  <a:cubicBezTo>
                    <a:pt x="0" y="10"/>
                    <a:pt x="0" y="19"/>
                    <a:pt x="0" y="29"/>
                  </a:cubicBezTo>
                  <a:cubicBezTo>
                    <a:pt x="21" y="85"/>
                    <a:pt x="44" y="140"/>
                    <a:pt x="68" y="194"/>
                  </a:cubicBezTo>
                  <a:cubicBezTo>
                    <a:pt x="85" y="232"/>
                    <a:pt x="104" y="270"/>
                    <a:pt x="123" y="308"/>
                  </a:cubicBezTo>
                  <a:cubicBezTo>
                    <a:pt x="132" y="308"/>
                    <a:pt x="132" y="308"/>
                    <a:pt x="132" y="308"/>
                  </a:cubicBezTo>
                  <a:cubicBezTo>
                    <a:pt x="113" y="269"/>
                    <a:pt x="94" y="230"/>
                    <a:pt x="77" y="190"/>
                  </a:cubicBezTo>
                  <a:cubicBezTo>
                    <a:pt x="52" y="135"/>
                    <a:pt x="29" y="79"/>
                    <a:pt x="8" y="22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40" name="Freeform 14"/>
            <p:cNvSpPr/>
            <p:nvPr/>
          </p:nvSpPr>
          <p:spPr bwMode="auto">
            <a:xfrm>
              <a:off x="3305176" y="5630863"/>
              <a:ext cx="146050" cy="309563"/>
            </a:xfrm>
            <a:custGeom>
              <a:avLst/>
              <a:gdLst/>
              <a:ahLst/>
              <a:cxnLst/>
              <a:rect l="0" t="0" r="r" b="b"/>
              <a:pathLst>
                <a:path w="37" h="79">
                  <a:moveTo>
                    <a:pt x="28" y="79"/>
                  </a:moveTo>
                  <a:cubicBezTo>
                    <a:pt x="37" y="79"/>
                    <a:pt x="37" y="79"/>
                    <a:pt x="37" y="79"/>
                  </a:cubicBezTo>
                  <a:cubicBezTo>
                    <a:pt x="24" y="53"/>
                    <a:pt x="12" y="27"/>
                    <a:pt x="0" y="0"/>
                  </a:cubicBezTo>
                  <a:cubicBezTo>
                    <a:pt x="8" y="27"/>
                    <a:pt x="17" y="53"/>
                    <a:pt x="28" y="79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41" name="Freeform 15"/>
            <p:cNvSpPr/>
            <p:nvPr/>
          </p:nvSpPr>
          <p:spPr bwMode="auto">
            <a:xfrm>
              <a:off x="2573338" y="2817813"/>
              <a:ext cx="700088" cy="2835275"/>
            </a:xfrm>
            <a:custGeom>
              <a:avLst/>
              <a:gdLst/>
              <a:ahLst/>
              <a:cxnLst/>
              <a:rect l="0" t="0" r="r" b="b"/>
              <a:pathLst>
                <a:path w="178" h="722">
                  <a:moveTo>
                    <a:pt x="162" y="660"/>
                  </a:moveTo>
                  <a:cubicBezTo>
                    <a:pt x="145" y="618"/>
                    <a:pt x="130" y="576"/>
                    <a:pt x="116" y="534"/>
                  </a:cubicBezTo>
                  <a:cubicBezTo>
                    <a:pt x="84" y="437"/>
                    <a:pt x="59" y="337"/>
                    <a:pt x="40" y="236"/>
                  </a:cubicBezTo>
                  <a:cubicBezTo>
                    <a:pt x="29" y="175"/>
                    <a:pt x="20" y="113"/>
                    <a:pt x="12" y="51"/>
                  </a:cubicBezTo>
                  <a:cubicBezTo>
                    <a:pt x="8" y="34"/>
                    <a:pt x="4" y="17"/>
                    <a:pt x="0" y="0"/>
                  </a:cubicBezTo>
                  <a:cubicBezTo>
                    <a:pt x="8" y="79"/>
                    <a:pt x="19" y="159"/>
                    <a:pt x="33" y="237"/>
                  </a:cubicBezTo>
                  <a:cubicBezTo>
                    <a:pt x="51" y="339"/>
                    <a:pt x="76" y="439"/>
                    <a:pt x="107" y="537"/>
                  </a:cubicBezTo>
                  <a:cubicBezTo>
                    <a:pt x="123" y="586"/>
                    <a:pt x="141" y="634"/>
                    <a:pt x="160" y="681"/>
                  </a:cubicBezTo>
                  <a:cubicBezTo>
                    <a:pt x="166" y="695"/>
                    <a:pt x="172" y="708"/>
                    <a:pt x="178" y="722"/>
                  </a:cubicBezTo>
                  <a:cubicBezTo>
                    <a:pt x="176" y="717"/>
                    <a:pt x="175" y="713"/>
                    <a:pt x="174" y="708"/>
                  </a:cubicBezTo>
                  <a:cubicBezTo>
                    <a:pt x="169" y="692"/>
                    <a:pt x="165" y="676"/>
                    <a:pt x="162" y="660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42" name="Freeform 16"/>
            <p:cNvSpPr/>
            <p:nvPr/>
          </p:nvSpPr>
          <p:spPr bwMode="auto">
            <a:xfrm>
              <a:off x="2506663" y="285750"/>
              <a:ext cx="90488" cy="2493963"/>
            </a:xfrm>
            <a:custGeom>
              <a:avLst/>
              <a:gdLst/>
              <a:ahLst/>
              <a:cxnLst/>
              <a:rect l="0" t="0" r="r" b="b"/>
              <a:pathLst>
                <a:path w="23" h="635">
                  <a:moveTo>
                    <a:pt x="11" y="577"/>
                  </a:moveTo>
                  <a:cubicBezTo>
                    <a:pt x="12" y="581"/>
                    <a:pt x="12" y="585"/>
                    <a:pt x="12" y="589"/>
                  </a:cubicBezTo>
                  <a:cubicBezTo>
                    <a:pt x="15" y="603"/>
                    <a:pt x="19" y="617"/>
                    <a:pt x="22" y="632"/>
                  </a:cubicBezTo>
                  <a:cubicBezTo>
                    <a:pt x="22" y="633"/>
                    <a:pt x="22" y="634"/>
                    <a:pt x="23" y="635"/>
                  </a:cubicBezTo>
                  <a:cubicBezTo>
                    <a:pt x="21" y="615"/>
                    <a:pt x="19" y="596"/>
                    <a:pt x="17" y="576"/>
                  </a:cubicBezTo>
                  <a:cubicBezTo>
                    <a:pt x="9" y="474"/>
                    <a:pt x="5" y="372"/>
                    <a:pt x="5" y="269"/>
                  </a:cubicBezTo>
                  <a:cubicBezTo>
                    <a:pt x="6" y="179"/>
                    <a:pt x="9" y="90"/>
                    <a:pt x="15" y="0"/>
                  </a:cubicBezTo>
                  <a:cubicBezTo>
                    <a:pt x="12" y="0"/>
                    <a:pt x="12" y="0"/>
                    <a:pt x="12" y="0"/>
                  </a:cubicBezTo>
                  <a:cubicBezTo>
                    <a:pt x="5" y="89"/>
                    <a:pt x="2" y="179"/>
                    <a:pt x="1" y="269"/>
                  </a:cubicBezTo>
                  <a:cubicBezTo>
                    <a:pt x="0" y="372"/>
                    <a:pt x="3" y="474"/>
                    <a:pt x="11" y="577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43" name="Freeform 17"/>
            <p:cNvSpPr/>
            <p:nvPr/>
          </p:nvSpPr>
          <p:spPr bwMode="auto">
            <a:xfrm>
              <a:off x="2554288" y="2598738"/>
              <a:ext cx="66675" cy="420688"/>
            </a:xfrm>
            <a:custGeom>
              <a:avLst/>
              <a:gdLst/>
              <a:ahLst/>
              <a:cxnLst/>
              <a:rect l="0" t="0" r="r" b="b"/>
              <a:pathLst>
                <a:path w="17" h="107">
                  <a:moveTo>
                    <a:pt x="0" y="0"/>
                  </a:moveTo>
                  <a:cubicBezTo>
                    <a:pt x="2" y="19"/>
                    <a:pt x="3" y="37"/>
                    <a:pt x="5" y="56"/>
                  </a:cubicBezTo>
                  <a:cubicBezTo>
                    <a:pt x="9" y="73"/>
                    <a:pt x="13" y="90"/>
                    <a:pt x="17" y="107"/>
                  </a:cubicBezTo>
                  <a:cubicBezTo>
                    <a:pt x="15" y="87"/>
                    <a:pt x="13" y="66"/>
                    <a:pt x="11" y="46"/>
                  </a:cubicBezTo>
                  <a:cubicBezTo>
                    <a:pt x="10" y="45"/>
                    <a:pt x="10" y="44"/>
                    <a:pt x="10" y="43"/>
                  </a:cubicBezTo>
                  <a:cubicBezTo>
                    <a:pt x="7" y="28"/>
                    <a:pt x="3" y="14"/>
                    <a:pt x="0" y="0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44" name="Freeform 18"/>
            <p:cNvSpPr/>
            <p:nvPr/>
          </p:nvSpPr>
          <p:spPr bwMode="auto">
            <a:xfrm>
              <a:off x="3143251" y="4757738"/>
              <a:ext cx="161925" cy="873125"/>
            </a:xfrm>
            <a:custGeom>
              <a:avLst/>
              <a:gdLst/>
              <a:ahLst/>
              <a:cxnLst/>
              <a:rect l="0" t="0" r="r" b="b"/>
              <a:pathLst>
                <a:path w="41" h="222">
                  <a:moveTo>
                    <a:pt x="0" y="0"/>
                  </a:moveTo>
                  <a:cubicBezTo>
                    <a:pt x="0" y="31"/>
                    <a:pt x="2" y="62"/>
                    <a:pt x="5" y="93"/>
                  </a:cubicBezTo>
                  <a:cubicBezTo>
                    <a:pt x="8" y="117"/>
                    <a:pt x="12" y="142"/>
                    <a:pt x="17" y="166"/>
                  </a:cubicBezTo>
                  <a:cubicBezTo>
                    <a:pt x="19" y="172"/>
                    <a:pt x="22" y="178"/>
                    <a:pt x="24" y="184"/>
                  </a:cubicBezTo>
                  <a:cubicBezTo>
                    <a:pt x="30" y="197"/>
                    <a:pt x="35" y="209"/>
                    <a:pt x="41" y="222"/>
                  </a:cubicBezTo>
                  <a:cubicBezTo>
                    <a:pt x="40" y="219"/>
                    <a:pt x="39" y="215"/>
                    <a:pt x="38" y="212"/>
                  </a:cubicBezTo>
                  <a:cubicBezTo>
                    <a:pt x="26" y="172"/>
                    <a:pt x="18" y="132"/>
                    <a:pt x="13" y="92"/>
                  </a:cubicBezTo>
                  <a:cubicBezTo>
                    <a:pt x="11" y="68"/>
                    <a:pt x="9" y="45"/>
                    <a:pt x="8" y="22"/>
                  </a:cubicBezTo>
                  <a:cubicBezTo>
                    <a:pt x="8" y="21"/>
                    <a:pt x="7" y="20"/>
                    <a:pt x="7" y="18"/>
                  </a:cubicBezTo>
                  <a:cubicBezTo>
                    <a:pt x="5" y="12"/>
                    <a:pt x="2" y="6"/>
                    <a:pt x="0" y="0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45" name="Freeform 19"/>
            <p:cNvSpPr/>
            <p:nvPr/>
          </p:nvSpPr>
          <p:spPr bwMode="auto">
            <a:xfrm>
              <a:off x="3148013" y="1282700"/>
              <a:ext cx="1768475" cy="3448050"/>
            </a:xfrm>
            <a:custGeom>
              <a:avLst/>
              <a:gdLst/>
              <a:ahLst/>
              <a:cxnLst/>
              <a:rect l="0" t="0" r="r" b="b"/>
              <a:pathLst>
                <a:path w="450" h="878">
                  <a:moveTo>
                    <a:pt x="7" y="854"/>
                  </a:moveTo>
                  <a:cubicBezTo>
                    <a:pt x="10" y="772"/>
                    <a:pt x="26" y="691"/>
                    <a:pt x="50" y="613"/>
                  </a:cubicBezTo>
                  <a:cubicBezTo>
                    <a:pt x="75" y="535"/>
                    <a:pt x="109" y="460"/>
                    <a:pt x="149" y="388"/>
                  </a:cubicBezTo>
                  <a:cubicBezTo>
                    <a:pt x="189" y="316"/>
                    <a:pt x="235" y="248"/>
                    <a:pt x="285" y="183"/>
                  </a:cubicBezTo>
                  <a:cubicBezTo>
                    <a:pt x="310" y="151"/>
                    <a:pt x="337" y="119"/>
                    <a:pt x="364" y="89"/>
                  </a:cubicBezTo>
                  <a:cubicBezTo>
                    <a:pt x="378" y="74"/>
                    <a:pt x="392" y="58"/>
                    <a:pt x="406" y="44"/>
                  </a:cubicBezTo>
                  <a:cubicBezTo>
                    <a:pt x="421" y="29"/>
                    <a:pt x="435" y="15"/>
                    <a:pt x="450" y="1"/>
                  </a:cubicBezTo>
                  <a:cubicBezTo>
                    <a:pt x="450" y="0"/>
                    <a:pt x="450" y="0"/>
                    <a:pt x="450" y="0"/>
                  </a:cubicBezTo>
                  <a:cubicBezTo>
                    <a:pt x="434" y="14"/>
                    <a:pt x="420" y="28"/>
                    <a:pt x="405" y="43"/>
                  </a:cubicBezTo>
                  <a:cubicBezTo>
                    <a:pt x="391" y="57"/>
                    <a:pt x="377" y="72"/>
                    <a:pt x="363" y="88"/>
                  </a:cubicBezTo>
                  <a:cubicBezTo>
                    <a:pt x="335" y="118"/>
                    <a:pt x="308" y="149"/>
                    <a:pt x="283" y="181"/>
                  </a:cubicBezTo>
                  <a:cubicBezTo>
                    <a:pt x="232" y="246"/>
                    <a:pt x="185" y="314"/>
                    <a:pt x="145" y="386"/>
                  </a:cubicBezTo>
                  <a:cubicBezTo>
                    <a:pt x="104" y="457"/>
                    <a:pt x="70" y="533"/>
                    <a:pt x="45" y="611"/>
                  </a:cubicBezTo>
                  <a:cubicBezTo>
                    <a:pt x="19" y="690"/>
                    <a:pt x="3" y="771"/>
                    <a:pt x="0" y="854"/>
                  </a:cubicBezTo>
                  <a:cubicBezTo>
                    <a:pt x="0" y="856"/>
                    <a:pt x="0" y="857"/>
                    <a:pt x="0" y="859"/>
                  </a:cubicBezTo>
                  <a:cubicBezTo>
                    <a:pt x="2" y="865"/>
                    <a:pt x="4" y="872"/>
                    <a:pt x="7" y="878"/>
                  </a:cubicBezTo>
                  <a:cubicBezTo>
                    <a:pt x="7" y="870"/>
                    <a:pt x="7" y="862"/>
                    <a:pt x="7" y="854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46" name="Freeform 20"/>
            <p:cNvSpPr/>
            <p:nvPr/>
          </p:nvSpPr>
          <p:spPr bwMode="auto">
            <a:xfrm>
              <a:off x="3273426" y="5653088"/>
              <a:ext cx="138113" cy="287338"/>
            </a:xfrm>
            <a:custGeom>
              <a:avLst/>
              <a:gdLst/>
              <a:ahLst/>
              <a:cxnLst/>
              <a:rect l="0" t="0" r="r" b="b"/>
              <a:pathLst>
                <a:path w="35" h="73">
                  <a:moveTo>
                    <a:pt x="0" y="0"/>
                  </a:moveTo>
                  <a:cubicBezTo>
                    <a:pt x="7" y="24"/>
                    <a:pt x="16" y="49"/>
                    <a:pt x="26" y="73"/>
                  </a:cubicBezTo>
                  <a:cubicBezTo>
                    <a:pt x="35" y="73"/>
                    <a:pt x="35" y="73"/>
                    <a:pt x="35" y="73"/>
                  </a:cubicBezTo>
                  <a:cubicBezTo>
                    <a:pt x="23" y="49"/>
                    <a:pt x="11" y="24"/>
                    <a:pt x="0" y="0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47" name="Freeform 21"/>
            <p:cNvSpPr/>
            <p:nvPr/>
          </p:nvSpPr>
          <p:spPr bwMode="auto">
            <a:xfrm>
              <a:off x="3143251" y="4656138"/>
              <a:ext cx="31750" cy="188913"/>
            </a:xfrm>
            <a:custGeom>
              <a:avLst/>
              <a:gdLst/>
              <a:ahLst/>
              <a:cxnLst/>
              <a:rect l="0" t="0" r="r" b="b"/>
              <a:pathLst>
                <a:path w="8" h="48">
                  <a:moveTo>
                    <a:pt x="7" y="44"/>
                  </a:moveTo>
                  <a:cubicBezTo>
                    <a:pt x="7" y="46"/>
                    <a:pt x="8" y="47"/>
                    <a:pt x="8" y="48"/>
                  </a:cubicBezTo>
                  <a:cubicBezTo>
                    <a:pt x="8" y="38"/>
                    <a:pt x="8" y="29"/>
                    <a:pt x="8" y="19"/>
                  </a:cubicBezTo>
                  <a:cubicBezTo>
                    <a:pt x="5" y="13"/>
                    <a:pt x="3" y="6"/>
                    <a:pt x="1" y="0"/>
                  </a:cubicBezTo>
                  <a:cubicBezTo>
                    <a:pt x="0" y="9"/>
                    <a:pt x="0" y="17"/>
                    <a:pt x="0" y="26"/>
                  </a:cubicBezTo>
                  <a:cubicBezTo>
                    <a:pt x="2" y="32"/>
                    <a:pt x="5" y="38"/>
                    <a:pt x="7" y="44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48" name="Freeform 22"/>
            <p:cNvSpPr/>
            <p:nvPr/>
          </p:nvSpPr>
          <p:spPr bwMode="auto">
            <a:xfrm>
              <a:off x="3211513" y="5410200"/>
              <a:ext cx="203200" cy="530225"/>
            </a:xfrm>
            <a:custGeom>
              <a:avLst/>
              <a:gdLst/>
              <a:ahLst/>
              <a:cxnLst/>
              <a:rect l="0" t="0" r="r" b="b"/>
              <a:pathLst>
                <a:path w="52" h="135">
                  <a:moveTo>
                    <a:pt x="7" y="18"/>
                  </a:moveTo>
                  <a:cubicBezTo>
                    <a:pt x="5" y="12"/>
                    <a:pt x="2" y="6"/>
                    <a:pt x="0" y="0"/>
                  </a:cubicBezTo>
                  <a:cubicBezTo>
                    <a:pt x="3" y="16"/>
                    <a:pt x="7" y="32"/>
                    <a:pt x="12" y="48"/>
                  </a:cubicBezTo>
                  <a:cubicBezTo>
                    <a:pt x="13" y="53"/>
                    <a:pt x="14" y="57"/>
                    <a:pt x="16" y="62"/>
                  </a:cubicBezTo>
                  <a:cubicBezTo>
                    <a:pt x="27" y="86"/>
                    <a:pt x="39" y="111"/>
                    <a:pt x="51" y="135"/>
                  </a:cubicBezTo>
                  <a:cubicBezTo>
                    <a:pt x="52" y="135"/>
                    <a:pt x="52" y="135"/>
                    <a:pt x="52" y="135"/>
                  </a:cubicBezTo>
                  <a:cubicBezTo>
                    <a:pt x="41" y="109"/>
                    <a:pt x="32" y="83"/>
                    <a:pt x="24" y="56"/>
                  </a:cubicBezTo>
                  <a:cubicBezTo>
                    <a:pt x="18" y="43"/>
                    <a:pt x="13" y="31"/>
                    <a:pt x="7" y="18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</p:grpSp>
      <p:grpSp>
        <p:nvGrpSpPr>
          <p:cNvPr id="49" name="Group 48"/>
          <p:cNvGrpSpPr/>
          <p:nvPr/>
        </p:nvGrpSpPr>
        <p:grpSpPr>
          <a:xfrm>
            <a:off x="15316" y="411"/>
            <a:ext cx="1464204" cy="9898732"/>
            <a:chOff x="6627813" y="195717"/>
            <a:chExt cx="1952625" cy="5678034"/>
          </a:xfrm>
        </p:grpSpPr>
        <p:sp>
          <p:nvSpPr>
            <p:cNvPr id="50" name="Freeform 27"/>
            <p:cNvSpPr/>
            <p:nvPr/>
          </p:nvSpPr>
          <p:spPr bwMode="auto">
            <a:xfrm>
              <a:off x="6627813" y="195717"/>
              <a:ext cx="409575" cy="3646488"/>
            </a:xfrm>
            <a:custGeom>
              <a:avLst/>
              <a:gdLst/>
              <a:ahLst/>
              <a:cxnLst/>
              <a:rect l="0" t="0" r="r" b="b"/>
              <a:pathLst>
                <a:path w="103" h="920">
                  <a:moveTo>
                    <a:pt x="7" y="210"/>
                  </a:moveTo>
                  <a:cubicBezTo>
                    <a:pt x="11" y="288"/>
                    <a:pt x="17" y="367"/>
                    <a:pt x="26" y="445"/>
                  </a:cubicBezTo>
                  <a:cubicBezTo>
                    <a:pt x="34" y="523"/>
                    <a:pt x="44" y="601"/>
                    <a:pt x="57" y="679"/>
                  </a:cubicBezTo>
                  <a:cubicBezTo>
                    <a:pt x="69" y="757"/>
                    <a:pt x="84" y="834"/>
                    <a:pt x="101" y="911"/>
                  </a:cubicBezTo>
                  <a:cubicBezTo>
                    <a:pt x="102" y="914"/>
                    <a:pt x="103" y="917"/>
                    <a:pt x="103" y="920"/>
                  </a:cubicBezTo>
                  <a:cubicBezTo>
                    <a:pt x="102" y="905"/>
                    <a:pt x="100" y="889"/>
                    <a:pt x="99" y="874"/>
                  </a:cubicBezTo>
                  <a:cubicBezTo>
                    <a:pt x="99" y="871"/>
                    <a:pt x="99" y="868"/>
                    <a:pt x="99" y="866"/>
                  </a:cubicBezTo>
                  <a:cubicBezTo>
                    <a:pt x="85" y="803"/>
                    <a:pt x="73" y="741"/>
                    <a:pt x="63" y="678"/>
                  </a:cubicBezTo>
                  <a:cubicBezTo>
                    <a:pt x="50" y="600"/>
                    <a:pt x="39" y="523"/>
                    <a:pt x="30" y="444"/>
                  </a:cubicBezTo>
                  <a:cubicBezTo>
                    <a:pt x="21" y="366"/>
                    <a:pt x="14" y="288"/>
                    <a:pt x="9" y="209"/>
                  </a:cubicBezTo>
                  <a:cubicBezTo>
                    <a:pt x="7" y="170"/>
                    <a:pt x="5" y="131"/>
                    <a:pt x="3" y="92"/>
                  </a:cubicBezTo>
                  <a:cubicBezTo>
                    <a:pt x="2" y="61"/>
                    <a:pt x="1" y="31"/>
                    <a:pt x="1" y="0"/>
                  </a:cubicBezTo>
                  <a:cubicBezTo>
                    <a:pt x="0" y="0"/>
                    <a:pt x="0" y="0"/>
                    <a:pt x="0" y="0"/>
                  </a:cubicBezTo>
                  <a:cubicBezTo>
                    <a:pt x="0" y="31"/>
                    <a:pt x="1" y="61"/>
                    <a:pt x="1" y="92"/>
                  </a:cubicBezTo>
                  <a:cubicBezTo>
                    <a:pt x="3" y="131"/>
                    <a:pt x="4" y="170"/>
                    <a:pt x="7" y="210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51" name="Freeform 28"/>
            <p:cNvSpPr/>
            <p:nvPr/>
          </p:nvSpPr>
          <p:spPr bwMode="auto">
            <a:xfrm>
              <a:off x="7061201" y="3771900"/>
              <a:ext cx="350838" cy="1309688"/>
            </a:xfrm>
            <a:custGeom>
              <a:avLst/>
              <a:gdLst/>
              <a:ahLst/>
              <a:cxnLst/>
              <a:rect l="0" t="0" r="r" b="b"/>
              <a:pathLst>
                <a:path w="88" h="330">
                  <a:moveTo>
                    <a:pt x="53" y="229"/>
                  </a:moveTo>
                  <a:cubicBezTo>
                    <a:pt x="64" y="263"/>
                    <a:pt x="75" y="297"/>
                    <a:pt x="88" y="330"/>
                  </a:cubicBezTo>
                  <a:cubicBezTo>
                    <a:pt x="88" y="323"/>
                    <a:pt x="88" y="315"/>
                    <a:pt x="88" y="308"/>
                  </a:cubicBezTo>
                  <a:cubicBezTo>
                    <a:pt x="88" y="307"/>
                    <a:pt x="88" y="305"/>
                    <a:pt x="88" y="304"/>
                  </a:cubicBezTo>
                  <a:cubicBezTo>
                    <a:pt x="79" y="278"/>
                    <a:pt x="70" y="252"/>
                    <a:pt x="62" y="226"/>
                  </a:cubicBezTo>
                  <a:cubicBezTo>
                    <a:pt x="38" y="152"/>
                    <a:pt x="17" y="76"/>
                    <a:pt x="0" y="0"/>
                  </a:cubicBezTo>
                  <a:cubicBezTo>
                    <a:pt x="2" y="21"/>
                    <a:pt x="4" y="42"/>
                    <a:pt x="7" y="63"/>
                  </a:cubicBezTo>
                  <a:cubicBezTo>
                    <a:pt x="21" y="119"/>
                    <a:pt x="36" y="174"/>
                    <a:pt x="53" y="229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52" name="Freeform 29"/>
            <p:cNvSpPr/>
            <p:nvPr/>
          </p:nvSpPr>
          <p:spPr bwMode="auto">
            <a:xfrm>
              <a:off x="7439026" y="5053013"/>
              <a:ext cx="357188" cy="820738"/>
            </a:xfrm>
            <a:custGeom>
              <a:avLst/>
              <a:gdLst/>
              <a:ahLst/>
              <a:cxnLst/>
              <a:rect l="0" t="0" r="r" b="b"/>
              <a:pathLst>
                <a:path w="90" h="207">
                  <a:moveTo>
                    <a:pt x="6" y="15"/>
                  </a:moveTo>
                  <a:cubicBezTo>
                    <a:pt x="4" y="10"/>
                    <a:pt x="2" y="5"/>
                    <a:pt x="0" y="0"/>
                  </a:cubicBezTo>
                  <a:cubicBezTo>
                    <a:pt x="0" y="9"/>
                    <a:pt x="0" y="19"/>
                    <a:pt x="1" y="29"/>
                  </a:cubicBezTo>
                  <a:cubicBezTo>
                    <a:pt x="14" y="62"/>
                    <a:pt x="27" y="95"/>
                    <a:pt x="42" y="127"/>
                  </a:cubicBezTo>
                  <a:cubicBezTo>
                    <a:pt x="54" y="154"/>
                    <a:pt x="67" y="181"/>
                    <a:pt x="80" y="207"/>
                  </a:cubicBezTo>
                  <a:cubicBezTo>
                    <a:pt x="90" y="207"/>
                    <a:pt x="90" y="207"/>
                    <a:pt x="90" y="207"/>
                  </a:cubicBezTo>
                  <a:cubicBezTo>
                    <a:pt x="76" y="180"/>
                    <a:pt x="63" y="152"/>
                    <a:pt x="50" y="123"/>
                  </a:cubicBezTo>
                  <a:cubicBezTo>
                    <a:pt x="34" y="88"/>
                    <a:pt x="20" y="51"/>
                    <a:pt x="6" y="15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53" name="Freeform 30"/>
            <p:cNvSpPr/>
            <p:nvPr/>
          </p:nvSpPr>
          <p:spPr bwMode="auto">
            <a:xfrm>
              <a:off x="7037388" y="3811588"/>
              <a:ext cx="457200" cy="1852613"/>
            </a:xfrm>
            <a:custGeom>
              <a:avLst/>
              <a:gdLst/>
              <a:ahLst/>
              <a:cxnLst/>
              <a:rect l="0" t="0" r="r" b="b"/>
              <a:pathLst>
                <a:path w="115" h="467">
                  <a:moveTo>
                    <a:pt x="101" y="409"/>
                  </a:moveTo>
                  <a:cubicBezTo>
                    <a:pt x="93" y="388"/>
                    <a:pt x="85" y="366"/>
                    <a:pt x="78" y="344"/>
                  </a:cubicBezTo>
                  <a:cubicBezTo>
                    <a:pt x="57" y="281"/>
                    <a:pt x="41" y="216"/>
                    <a:pt x="29" y="151"/>
                  </a:cubicBezTo>
                  <a:cubicBezTo>
                    <a:pt x="22" y="119"/>
                    <a:pt x="17" y="86"/>
                    <a:pt x="13" y="53"/>
                  </a:cubicBezTo>
                  <a:cubicBezTo>
                    <a:pt x="9" y="35"/>
                    <a:pt x="4" y="18"/>
                    <a:pt x="0" y="0"/>
                  </a:cubicBezTo>
                  <a:cubicBezTo>
                    <a:pt x="5" y="51"/>
                    <a:pt x="12" y="102"/>
                    <a:pt x="21" y="152"/>
                  </a:cubicBezTo>
                  <a:cubicBezTo>
                    <a:pt x="33" y="218"/>
                    <a:pt x="49" y="283"/>
                    <a:pt x="69" y="347"/>
                  </a:cubicBezTo>
                  <a:cubicBezTo>
                    <a:pt x="79" y="378"/>
                    <a:pt x="90" y="410"/>
                    <a:pt x="103" y="441"/>
                  </a:cubicBezTo>
                  <a:cubicBezTo>
                    <a:pt x="107" y="449"/>
                    <a:pt x="111" y="458"/>
                    <a:pt x="115" y="467"/>
                  </a:cubicBezTo>
                  <a:cubicBezTo>
                    <a:pt x="114" y="464"/>
                    <a:pt x="113" y="461"/>
                    <a:pt x="112" y="458"/>
                  </a:cubicBezTo>
                  <a:cubicBezTo>
                    <a:pt x="108" y="442"/>
                    <a:pt x="104" y="425"/>
                    <a:pt x="101" y="409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54" name="Freeform 31"/>
            <p:cNvSpPr/>
            <p:nvPr/>
          </p:nvSpPr>
          <p:spPr bwMode="auto">
            <a:xfrm>
              <a:off x="6992938" y="1263650"/>
              <a:ext cx="144463" cy="2508250"/>
            </a:xfrm>
            <a:custGeom>
              <a:avLst/>
              <a:gdLst/>
              <a:ahLst/>
              <a:cxnLst/>
              <a:rect l="0" t="0" r="r" b="b"/>
              <a:pathLst>
                <a:path w="36" h="633">
                  <a:moveTo>
                    <a:pt x="17" y="633"/>
                  </a:moveTo>
                  <a:cubicBezTo>
                    <a:pt x="15" y="621"/>
                    <a:pt x="14" y="609"/>
                    <a:pt x="13" y="597"/>
                  </a:cubicBezTo>
                  <a:cubicBezTo>
                    <a:pt x="8" y="530"/>
                    <a:pt x="5" y="464"/>
                    <a:pt x="5" y="398"/>
                  </a:cubicBezTo>
                  <a:cubicBezTo>
                    <a:pt x="5" y="331"/>
                    <a:pt x="8" y="265"/>
                    <a:pt x="13" y="198"/>
                  </a:cubicBezTo>
                  <a:cubicBezTo>
                    <a:pt x="15" y="165"/>
                    <a:pt x="18" y="132"/>
                    <a:pt x="22" y="99"/>
                  </a:cubicBezTo>
                  <a:cubicBezTo>
                    <a:pt x="26" y="66"/>
                    <a:pt x="30" y="33"/>
                    <a:pt x="36" y="0"/>
                  </a:cubicBezTo>
                  <a:cubicBezTo>
                    <a:pt x="35" y="0"/>
                    <a:pt x="35" y="0"/>
                    <a:pt x="35" y="0"/>
                  </a:cubicBezTo>
                  <a:cubicBezTo>
                    <a:pt x="29" y="33"/>
                    <a:pt x="24" y="66"/>
                    <a:pt x="20" y="99"/>
                  </a:cubicBezTo>
                  <a:cubicBezTo>
                    <a:pt x="16" y="132"/>
                    <a:pt x="13" y="165"/>
                    <a:pt x="10" y="198"/>
                  </a:cubicBezTo>
                  <a:cubicBezTo>
                    <a:pt x="4" y="264"/>
                    <a:pt x="1" y="331"/>
                    <a:pt x="1" y="398"/>
                  </a:cubicBezTo>
                  <a:cubicBezTo>
                    <a:pt x="0" y="461"/>
                    <a:pt x="2" y="525"/>
                    <a:pt x="7" y="589"/>
                  </a:cubicBezTo>
                  <a:cubicBezTo>
                    <a:pt x="10" y="603"/>
                    <a:pt x="13" y="618"/>
                    <a:pt x="16" y="632"/>
                  </a:cubicBezTo>
                  <a:cubicBezTo>
                    <a:pt x="16" y="632"/>
                    <a:pt x="17" y="633"/>
                    <a:pt x="17" y="633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55" name="Freeform 32"/>
            <p:cNvSpPr/>
            <p:nvPr/>
          </p:nvSpPr>
          <p:spPr bwMode="auto">
            <a:xfrm>
              <a:off x="7526338" y="5640388"/>
              <a:ext cx="111125" cy="233363"/>
            </a:xfrm>
            <a:custGeom>
              <a:avLst/>
              <a:gdLst/>
              <a:ahLst/>
              <a:cxnLst/>
              <a:rect l="0" t="0" r="r" b="b"/>
              <a:pathLst>
                <a:path w="28" h="59">
                  <a:moveTo>
                    <a:pt x="22" y="59"/>
                  </a:moveTo>
                  <a:cubicBezTo>
                    <a:pt x="28" y="59"/>
                    <a:pt x="28" y="59"/>
                    <a:pt x="28" y="59"/>
                  </a:cubicBezTo>
                  <a:cubicBezTo>
                    <a:pt x="18" y="40"/>
                    <a:pt x="9" y="20"/>
                    <a:pt x="0" y="0"/>
                  </a:cubicBezTo>
                  <a:cubicBezTo>
                    <a:pt x="6" y="20"/>
                    <a:pt x="13" y="40"/>
                    <a:pt x="22" y="59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56" name="Freeform 33"/>
            <p:cNvSpPr/>
            <p:nvPr/>
          </p:nvSpPr>
          <p:spPr bwMode="auto">
            <a:xfrm>
              <a:off x="7021513" y="3598863"/>
              <a:ext cx="68263" cy="423863"/>
            </a:xfrm>
            <a:custGeom>
              <a:avLst/>
              <a:gdLst/>
              <a:ahLst/>
              <a:cxnLst/>
              <a:rect l="0" t="0" r="r" b="b"/>
              <a:pathLst>
                <a:path w="17" h="107">
                  <a:moveTo>
                    <a:pt x="4" y="54"/>
                  </a:moveTo>
                  <a:cubicBezTo>
                    <a:pt x="8" y="72"/>
                    <a:pt x="13" y="89"/>
                    <a:pt x="17" y="107"/>
                  </a:cubicBezTo>
                  <a:cubicBezTo>
                    <a:pt x="14" y="86"/>
                    <a:pt x="12" y="65"/>
                    <a:pt x="10" y="44"/>
                  </a:cubicBezTo>
                  <a:cubicBezTo>
                    <a:pt x="10" y="44"/>
                    <a:pt x="9" y="43"/>
                    <a:pt x="9" y="43"/>
                  </a:cubicBezTo>
                  <a:cubicBezTo>
                    <a:pt x="6" y="29"/>
                    <a:pt x="3" y="14"/>
                    <a:pt x="0" y="0"/>
                  </a:cubicBezTo>
                  <a:cubicBezTo>
                    <a:pt x="0" y="2"/>
                    <a:pt x="0" y="5"/>
                    <a:pt x="0" y="8"/>
                  </a:cubicBezTo>
                  <a:cubicBezTo>
                    <a:pt x="1" y="23"/>
                    <a:pt x="3" y="39"/>
                    <a:pt x="4" y="54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57" name="Freeform 34"/>
            <p:cNvSpPr/>
            <p:nvPr/>
          </p:nvSpPr>
          <p:spPr bwMode="auto">
            <a:xfrm>
              <a:off x="7412038" y="2801938"/>
              <a:ext cx="1168400" cy="2251075"/>
            </a:xfrm>
            <a:custGeom>
              <a:avLst/>
              <a:gdLst/>
              <a:ahLst/>
              <a:cxnLst/>
              <a:rect l="0" t="0" r="r" b="b"/>
              <a:pathLst>
                <a:path w="294" h="568">
                  <a:moveTo>
                    <a:pt x="8" y="553"/>
                  </a:moveTo>
                  <a:cubicBezTo>
                    <a:pt x="9" y="501"/>
                    <a:pt x="19" y="448"/>
                    <a:pt x="35" y="397"/>
                  </a:cubicBezTo>
                  <a:cubicBezTo>
                    <a:pt x="51" y="347"/>
                    <a:pt x="73" y="298"/>
                    <a:pt x="99" y="252"/>
                  </a:cubicBezTo>
                  <a:cubicBezTo>
                    <a:pt x="124" y="205"/>
                    <a:pt x="154" y="161"/>
                    <a:pt x="187" y="119"/>
                  </a:cubicBezTo>
                  <a:cubicBezTo>
                    <a:pt x="203" y="98"/>
                    <a:pt x="220" y="77"/>
                    <a:pt x="238" y="58"/>
                  </a:cubicBezTo>
                  <a:cubicBezTo>
                    <a:pt x="247" y="48"/>
                    <a:pt x="256" y="38"/>
                    <a:pt x="265" y="28"/>
                  </a:cubicBezTo>
                  <a:cubicBezTo>
                    <a:pt x="274" y="19"/>
                    <a:pt x="284" y="9"/>
                    <a:pt x="294" y="0"/>
                  </a:cubicBezTo>
                  <a:cubicBezTo>
                    <a:pt x="293" y="0"/>
                    <a:pt x="293" y="0"/>
                    <a:pt x="293" y="0"/>
                  </a:cubicBezTo>
                  <a:cubicBezTo>
                    <a:pt x="283" y="9"/>
                    <a:pt x="273" y="18"/>
                    <a:pt x="264" y="27"/>
                  </a:cubicBezTo>
                  <a:cubicBezTo>
                    <a:pt x="255" y="37"/>
                    <a:pt x="246" y="47"/>
                    <a:pt x="237" y="56"/>
                  </a:cubicBezTo>
                  <a:cubicBezTo>
                    <a:pt x="218" y="76"/>
                    <a:pt x="201" y="96"/>
                    <a:pt x="185" y="117"/>
                  </a:cubicBezTo>
                  <a:cubicBezTo>
                    <a:pt x="151" y="159"/>
                    <a:pt x="121" y="203"/>
                    <a:pt x="95" y="249"/>
                  </a:cubicBezTo>
                  <a:cubicBezTo>
                    <a:pt x="68" y="296"/>
                    <a:pt x="46" y="345"/>
                    <a:pt x="30" y="396"/>
                  </a:cubicBezTo>
                  <a:cubicBezTo>
                    <a:pt x="13" y="445"/>
                    <a:pt x="3" y="497"/>
                    <a:pt x="0" y="549"/>
                  </a:cubicBezTo>
                  <a:cubicBezTo>
                    <a:pt x="3" y="555"/>
                    <a:pt x="5" y="561"/>
                    <a:pt x="7" y="568"/>
                  </a:cubicBezTo>
                  <a:cubicBezTo>
                    <a:pt x="7" y="563"/>
                    <a:pt x="7" y="558"/>
                    <a:pt x="8" y="553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58" name="Freeform 35"/>
            <p:cNvSpPr/>
            <p:nvPr/>
          </p:nvSpPr>
          <p:spPr bwMode="auto">
            <a:xfrm>
              <a:off x="7494588" y="5664200"/>
              <a:ext cx="100013" cy="209550"/>
            </a:xfrm>
            <a:custGeom>
              <a:avLst/>
              <a:gdLst/>
              <a:ahLst/>
              <a:cxnLst/>
              <a:rect l="0" t="0" r="r" b="b"/>
              <a:pathLst>
                <a:path w="25" h="53">
                  <a:moveTo>
                    <a:pt x="0" y="0"/>
                  </a:moveTo>
                  <a:cubicBezTo>
                    <a:pt x="5" y="18"/>
                    <a:pt x="12" y="36"/>
                    <a:pt x="19" y="53"/>
                  </a:cubicBezTo>
                  <a:cubicBezTo>
                    <a:pt x="25" y="53"/>
                    <a:pt x="25" y="53"/>
                    <a:pt x="25" y="53"/>
                  </a:cubicBezTo>
                  <a:cubicBezTo>
                    <a:pt x="16" y="36"/>
                    <a:pt x="8" y="18"/>
                    <a:pt x="0" y="0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59" name="Freeform 36"/>
            <p:cNvSpPr/>
            <p:nvPr/>
          </p:nvSpPr>
          <p:spPr bwMode="auto">
            <a:xfrm>
              <a:off x="7412038" y="5081588"/>
              <a:ext cx="114300" cy="558800"/>
            </a:xfrm>
            <a:custGeom>
              <a:avLst/>
              <a:gdLst/>
              <a:ahLst/>
              <a:cxnLst/>
              <a:rect l="0" t="0" r="r" b="b"/>
              <a:pathLst>
                <a:path w="29" h="141">
                  <a:moveTo>
                    <a:pt x="0" y="0"/>
                  </a:moveTo>
                  <a:cubicBezTo>
                    <a:pt x="0" y="30"/>
                    <a:pt x="2" y="60"/>
                    <a:pt x="7" y="89"/>
                  </a:cubicBezTo>
                  <a:cubicBezTo>
                    <a:pt x="11" y="98"/>
                    <a:pt x="14" y="108"/>
                    <a:pt x="18" y="117"/>
                  </a:cubicBezTo>
                  <a:cubicBezTo>
                    <a:pt x="22" y="125"/>
                    <a:pt x="25" y="133"/>
                    <a:pt x="29" y="141"/>
                  </a:cubicBezTo>
                  <a:cubicBezTo>
                    <a:pt x="28" y="139"/>
                    <a:pt x="28" y="137"/>
                    <a:pt x="27" y="135"/>
                  </a:cubicBezTo>
                  <a:cubicBezTo>
                    <a:pt x="16" y="98"/>
                    <a:pt x="10" y="60"/>
                    <a:pt x="8" y="22"/>
                  </a:cubicBezTo>
                  <a:cubicBezTo>
                    <a:pt x="7" y="18"/>
                    <a:pt x="5" y="15"/>
                    <a:pt x="4" y="11"/>
                  </a:cubicBezTo>
                  <a:cubicBezTo>
                    <a:pt x="2" y="7"/>
                    <a:pt x="1" y="3"/>
                    <a:pt x="0" y="0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60" name="Freeform 37"/>
            <p:cNvSpPr/>
            <p:nvPr/>
          </p:nvSpPr>
          <p:spPr bwMode="auto">
            <a:xfrm>
              <a:off x="7412038" y="4978400"/>
              <a:ext cx="31750" cy="188913"/>
            </a:xfrm>
            <a:custGeom>
              <a:avLst/>
              <a:gdLst/>
              <a:ahLst/>
              <a:cxnLst/>
              <a:rect l="0" t="0" r="r" b="b"/>
              <a:pathLst>
                <a:path w="8" h="48">
                  <a:moveTo>
                    <a:pt x="0" y="26"/>
                  </a:moveTo>
                  <a:cubicBezTo>
                    <a:pt x="1" y="29"/>
                    <a:pt x="2" y="33"/>
                    <a:pt x="4" y="37"/>
                  </a:cubicBezTo>
                  <a:cubicBezTo>
                    <a:pt x="5" y="41"/>
                    <a:pt x="7" y="44"/>
                    <a:pt x="8" y="48"/>
                  </a:cubicBezTo>
                  <a:cubicBezTo>
                    <a:pt x="7" y="38"/>
                    <a:pt x="7" y="28"/>
                    <a:pt x="7" y="19"/>
                  </a:cubicBezTo>
                  <a:cubicBezTo>
                    <a:pt x="5" y="12"/>
                    <a:pt x="3" y="6"/>
                    <a:pt x="0" y="0"/>
                  </a:cubicBezTo>
                  <a:cubicBezTo>
                    <a:pt x="0" y="1"/>
                    <a:pt x="0" y="3"/>
                    <a:pt x="0" y="4"/>
                  </a:cubicBezTo>
                  <a:cubicBezTo>
                    <a:pt x="0" y="11"/>
                    <a:pt x="0" y="19"/>
                    <a:pt x="0" y="26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61" name="Freeform 38"/>
            <p:cNvSpPr/>
            <p:nvPr/>
          </p:nvSpPr>
          <p:spPr bwMode="auto">
            <a:xfrm>
              <a:off x="7439026" y="5434013"/>
              <a:ext cx="174625" cy="439738"/>
            </a:xfrm>
            <a:custGeom>
              <a:avLst/>
              <a:gdLst/>
              <a:ahLst/>
              <a:cxnLst/>
              <a:rect l="0" t="0" r="r" b="b"/>
              <a:pathLst>
                <a:path w="44" h="111">
                  <a:moveTo>
                    <a:pt x="11" y="28"/>
                  </a:moveTo>
                  <a:cubicBezTo>
                    <a:pt x="7" y="19"/>
                    <a:pt x="4" y="9"/>
                    <a:pt x="0" y="0"/>
                  </a:cubicBezTo>
                  <a:cubicBezTo>
                    <a:pt x="3" y="16"/>
                    <a:pt x="7" y="33"/>
                    <a:pt x="11" y="49"/>
                  </a:cubicBezTo>
                  <a:cubicBezTo>
                    <a:pt x="12" y="52"/>
                    <a:pt x="13" y="55"/>
                    <a:pt x="14" y="58"/>
                  </a:cubicBezTo>
                  <a:cubicBezTo>
                    <a:pt x="22" y="76"/>
                    <a:pt x="30" y="94"/>
                    <a:pt x="39" y="111"/>
                  </a:cubicBezTo>
                  <a:cubicBezTo>
                    <a:pt x="44" y="111"/>
                    <a:pt x="44" y="111"/>
                    <a:pt x="44" y="111"/>
                  </a:cubicBezTo>
                  <a:cubicBezTo>
                    <a:pt x="35" y="92"/>
                    <a:pt x="28" y="72"/>
                    <a:pt x="22" y="52"/>
                  </a:cubicBezTo>
                  <a:cubicBezTo>
                    <a:pt x="18" y="44"/>
                    <a:pt x="15" y="36"/>
                    <a:pt x="11" y="28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</p:grpSp>
      <p:sp>
        <p:nvSpPr>
          <p:cNvPr id="62" name="Rectangle 61"/>
          <p:cNvSpPr/>
          <p:nvPr/>
        </p:nvSpPr>
        <p:spPr>
          <a:xfrm>
            <a:off x="0" y="0"/>
            <a:ext cx="137160" cy="9906000"/>
          </a:xfrm>
          <a:prstGeom prst="rect">
            <a:avLst/>
          </a:prstGeom>
          <a:solidFill>
            <a:schemeClr val="tx2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458900" y="901492"/>
            <a:ext cx="4941900" cy="1850174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456812" y="3081867"/>
            <a:ext cx="4943989" cy="56134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5829300" y="8861796"/>
            <a:ext cx="574785" cy="534691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675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D9FFFB4-400D-1240-AB24-6F86C96D4DFB}" type="datetimeFigureOut">
              <a:rPr lang="en-US" dirty="0"/>
              <a:t>10/29/2022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1456811" y="8862836"/>
            <a:ext cx="4287366" cy="52740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675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 bwMode="gray">
          <a:xfrm>
            <a:off x="383421" y="1137909"/>
            <a:ext cx="438734" cy="52740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500">
                <a:solidFill>
                  <a:srgbClr val="FEFFFF"/>
                </a:solidFill>
              </a:defRPr>
            </a:lvl1pPr>
          </a:lstStyle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2661715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4009" r:id="rId1"/>
    <p:sldLayoutId id="2147484010" r:id="rId2"/>
    <p:sldLayoutId id="2147484011" r:id="rId3"/>
    <p:sldLayoutId id="2147484012" r:id="rId4"/>
    <p:sldLayoutId id="2147484013" r:id="rId5"/>
    <p:sldLayoutId id="2147484014" r:id="rId6"/>
    <p:sldLayoutId id="2147484015" r:id="rId7"/>
    <p:sldLayoutId id="2147484016" r:id="rId8"/>
    <p:sldLayoutId id="2147484017" r:id="rId9"/>
    <p:sldLayoutId id="2147484018" r:id="rId10"/>
    <p:sldLayoutId id="2147484019" r:id="rId11"/>
    <p:sldLayoutId id="2147484020" r:id="rId12"/>
    <p:sldLayoutId id="2147484021" r:id="rId13"/>
    <p:sldLayoutId id="2147484022" r:id="rId14"/>
    <p:sldLayoutId id="2147484023" r:id="rId15"/>
    <p:sldLayoutId id="2147484024" r:id="rId16"/>
    <p:sldLayoutId id="2147484025" r:id="rId17"/>
  </p:sldLayoutIdLst>
  <p:hf hdr="0" ftr="0" dt="0"/>
  <p:txStyles>
    <p:titleStyle>
      <a:lvl1pPr algn="l" defTabSz="342900" rtl="0" eaLnBrk="1" latinLnBrk="0" hangingPunct="1">
        <a:spcBef>
          <a:spcPct val="0"/>
        </a:spcBef>
        <a:buNone/>
        <a:defRPr kumimoji="1" sz="2700" kern="1200">
          <a:solidFill>
            <a:schemeClr val="tx1">
              <a:lumMod val="85000"/>
              <a:lumOff val="15000"/>
            </a:schemeClr>
          </a:solidFill>
          <a:latin typeface="+mj-lt"/>
          <a:ea typeface="+mj-ea"/>
          <a:cs typeface="+mj-cs"/>
        </a:defRPr>
      </a:lvl1pPr>
      <a:lvl2pPr eaLnBrk="1" hangingPunct="1">
        <a:defRPr kumimoji="1">
          <a:solidFill>
            <a:schemeClr val="tx2"/>
          </a:solidFill>
        </a:defRPr>
      </a:lvl2pPr>
      <a:lvl3pPr eaLnBrk="1" hangingPunct="1">
        <a:defRPr kumimoji="1">
          <a:solidFill>
            <a:schemeClr val="tx2"/>
          </a:solidFill>
        </a:defRPr>
      </a:lvl3pPr>
      <a:lvl4pPr eaLnBrk="1" hangingPunct="1">
        <a:defRPr kumimoji="1">
          <a:solidFill>
            <a:schemeClr val="tx2"/>
          </a:solidFill>
        </a:defRPr>
      </a:lvl4pPr>
      <a:lvl5pPr eaLnBrk="1" hangingPunct="1">
        <a:defRPr kumimoji="1">
          <a:solidFill>
            <a:schemeClr val="tx2"/>
          </a:solidFill>
        </a:defRPr>
      </a:lvl5pPr>
      <a:lvl6pPr eaLnBrk="1" hangingPunct="1">
        <a:defRPr kumimoji="1">
          <a:solidFill>
            <a:schemeClr val="tx2"/>
          </a:solidFill>
        </a:defRPr>
      </a:lvl6pPr>
      <a:lvl7pPr eaLnBrk="1" hangingPunct="1">
        <a:defRPr kumimoji="1">
          <a:solidFill>
            <a:schemeClr val="tx2"/>
          </a:solidFill>
        </a:defRPr>
      </a:lvl7pPr>
      <a:lvl8pPr eaLnBrk="1" hangingPunct="1">
        <a:defRPr kumimoji="1">
          <a:solidFill>
            <a:schemeClr val="tx2"/>
          </a:solidFill>
        </a:defRPr>
      </a:lvl8pPr>
      <a:lvl9pPr eaLnBrk="1" hangingPunct="1">
        <a:defRPr kumimoji="1">
          <a:solidFill>
            <a:schemeClr val="tx2"/>
          </a:solidFill>
        </a:defRPr>
      </a:lvl9pPr>
    </p:titleStyle>
    <p:bodyStyle>
      <a:lvl1pPr marL="257175" indent="-257175" algn="l" defTabSz="342900" rtl="0" eaLnBrk="1" latinLnBrk="0" hangingPunct="1">
        <a:spcBef>
          <a:spcPts val="750"/>
        </a:spcBef>
        <a:spcAft>
          <a:spcPts val="0"/>
        </a:spcAft>
        <a:buClr>
          <a:schemeClr val="accent1"/>
        </a:buClr>
        <a:buFont typeface="Wingdings 3" charset="2"/>
        <a:buChar char=""/>
        <a:defRPr kumimoji="1" sz="135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557213" indent="-214313" algn="l" defTabSz="342900" rtl="0" eaLnBrk="1" latinLnBrk="0" hangingPunct="1">
        <a:spcBef>
          <a:spcPts val="750"/>
        </a:spcBef>
        <a:spcAft>
          <a:spcPts val="0"/>
        </a:spcAft>
        <a:buClr>
          <a:schemeClr val="accent1"/>
        </a:buClr>
        <a:buFont typeface="Wingdings 3" charset="2"/>
        <a:buChar char=""/>
        <a:defRPr kumimoji="1"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857250" indent="-171450" algn="l" defTabSz="342900" rtl="0" eaLnBrk="1" latinLnBrk="0" hangingPunct="1">
        <a:spcBef>
          <a:spcPts val="750"/>
        </a:spcBef>
        <a:spcAft>
          <a:spcPts val="0"/>
        </a:spcAft>
        <a:buClr>
          <a:schemeClr val="accent1"/>
        </a:buClr>
        <a:buFont typeface="Wingdings 3" charset="2"/>
        <a:buChar char=""/>
        <a:defRPr kumimoji="1" sz="105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200150" indent="-171450" algn="l" defTabSz="342900" rtl="0" eaLnBrk="1" latinLnBrk="0" hangingPunct="1">
        <a:spcBef>
          <a:spcPts val="750"/>
        </a:spcBef>
        <a:spcAft>
          <a:spcPts val="0"/>
        </a:spcAft>
        <a:buClr>
          <a:schemeClr val="accent1"/>
        </a:buClr>
        <a:buFont typeface="Wingdings 3" charset="2"/>
        <a:buChar char=""/>
        <a:defRPr kumimoji="1" sz="9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1543050" indent="-171450" algn="l" defTabSz="342900" rtl="0" eaLnBrk="1" latinLnBrk="0" hangingPunct="1">
        <a:spcBef>
          <a:spcPts val="750"/>
        </a:spcBef>
        <a:spcAft>
          <a:spcPts val="0"/>
        </a:spcAft>
        <a:buClr>
          <a:schemeClr val="accent1"/>
        </a:buClr>
        <a:buFont typeface="Wingdings 3" charset="2"/>
        <a:buChar char=""/>
        <a:defRPr kumimoji="1" sz="9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1885950" indent="-171450" algn="l" defTabSz="342900" rtl="0" eaLnBrk="1" latinLnBrk="0" hangingPunct="1">
        <a:spcBef>
          <a:spcPts val="750"/>
        </a:spcBef>
        <a:spcAft>
          <a:spcPts val="0"/>
        </a:spcAft>
        <a:buClr>
          <a:schemeClr val="accent1"/>
        </a:buClr>
        <a:buFont typeface="Wingdings 3" charset="2"/>
        <a:buChar char=""/>
        <a:defRPr kumimoji="1" sz="9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2228850" indent="-171450" algn="l" defTabSz="342900" rtl="0" eaLnBrk="1" latinLnBrk="0" hangingPunct="1">
        <a:spcBef>
          <a:spcPts val="750"/>
        </a:spcBef>
        <a:spcAft>
          <a:spcPts val="0"/>
        </a:spcAft>
        <a:buClr>
          <a:schemeClr val="accent1"/>
        </a:buClr>
        <a:buFont typeface="Wingdings 3" charset="2"/>
        <a:buChar char=""/>
        <a:defRPr kumimoji="1" sz="9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2571750" indent="-171450" algn="l" defTabSz="342900" rtl="0" eaLnBrk="1" latinLnBrk="0" hangingPunct="1">
        <a:spcBef>
          <a:spcPts val="750"/>
        </a:spcBef>
        <a:spcAft>
          <a:spcPts val="0"/>
        </a:spcAft>
        <a:buClr>
          <a:schemeClr val="accent1"/>
        </a:buClr>
        <a:buFont typeface="Wingdings 3" charset="2"/>
        <a:buChar char=""/>
        <a:defRPr kumimoji="1" sz="9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2914650" indent="-171450" algn="l" defTabSz="342900" rtl="0" eaLnBrk="1" latinLnBrk="0" hangingPunct="1">
        <a:spcBef>
          <a:spcPts val="750"/>
        </a:spcBef>
        <a:spcAft>
          <a:spcPts val="0"/>
        </a:spcAft>
        <a:buClr>
          <a:schemeClr val="accent1"/>
        </a:buClr>
        <a:buFont typeface="Wingdings 3" charset="2"/>
        <a:buChar char=""/>
        <a:defRPr kumimoji="1" sz="9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342900" rtl="0" eaLnBrk="1" latinLnBrk="0" hangingPunct="1">
        <a:defRPr kumimoji="1"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342900" rtl="0" eaLnBrk="1" latinLnBrk="0" hangingPunct="1">
        <a:defRPr kumimoji="1"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342900" rtl="0" eaLnBrk="1" latinLnBrk="0" hangingPunct="1">
        <a:defRPr kumimoji="1"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342900" rtl="0" eaLnBrk="1" latinLnBrk="0" hangingPunct="1">
        <a:defRPr kumimoji="1"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342900" rtl="0" eaLnBrk="1" latinLnBrk="0" hangingPunct="1">
        <a:defRPr kumimoji="1"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342900" rtl="0" eaLnBrk="1" latinLnBrk="0" hangingPunct="1">
        <a:defRPr kumimoji="1"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342900" rtl="0" eaLnBrk="1" latinLnBrk="0" hangingPunct="1">
        <a:defRPr kumimoji="1"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342900" rtl="0" eaLnBrk="1" latinLnBrk="0" hangingPunct="1">
        <a:defRPr kumimoji="1"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342900" rtl="0" eaLnBrk="1" latinLnBrk="0" hangingPunct="1">
        <a:defRPr kumimoji="1"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1" orient="horz" pos="3120" userDrawn="1">
          <p15:clr>
            <a:srgbClr val="F26B43"/>
          </p15:clr>
        </p15:guide>
        <p15:guide id="2" pos="2160" userDrawn="1">
          <p15:clr>
            <a:srgbClr val="F26B43"/>
          </p15:clr>
        </p15:guide>
        <p15:guide id="3" pos="2035" userDrawn="1">
          <p15:clr>
            <a:srgbClr val="F26B43"/>
          </p15:clr>
        </p15:guide>
        <p15:guide id="4" pos="2285" userDrawn="1">
          <p15:clr>
            <a:srgbClr val="F26B43"/>
          </p15:clr>
        </p15:guide>
        <p15:guide id="5" orient="horz" pos="1712" userDrawn="1">
          <p15:clr>
            <a:srgbClr val="F26B43"/>
          </p15:clr>
        </p15:guide>
        <p15:guide id="6" orient="horz" pos="4528" userDrawn="1">
          <p15:clr>
            <a:srgbClr val="F26B43"/>
          </p15:clr>
        </p15:guide>
        <p15:guide id="7" orient="horz" pos="5642" userDrawn="1">
          <p15:clr>
            <a:srgbClr val="F26B43"/>
          </p15:clr>
        </p15:guide>
        <p15:guide id="8" orient="horz" pos="598" userDrawn="1">
          <p15:clr>
            <a:srgbClr val="F26B43"/>
          </p15:clr>
        </p15:guide>
        <p15:guide id="9" pos="1485" userDrawn="1">
          <p15:clr>
            <a:srgbClr val="F26B43"/>
          </p15:clr>
        </p15:guide>
        <p15:guide id="10" pos="2835" userDrawn="1">
          <p15:clr>
            <a:srgbClr val="F26B43"/>
          </p15:clr>
        </p15:guide>
        <p15:guide id="11" pos="3966" userDrawn="1">
          <p15:clr>
            <a:srgbClr val="F26B43"/>
          </p15:clr>
        </p15:guide>
        <p15:guide id="12" pos="354" userDrawn="1">
          <p15:clr>
            <a:srgbClr val="F26B43"/>
          </p15:clr>
        </p15:guide>
      </p15:sldGuideLst>
    </p:ext>
  </p:extLst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emf"/><Relationship Id="rId1" Type="http://schemas.openxmlformats.org/officeDocument/2006/relationships/slideLayout" Target="../slideLayouts/slideLayout28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rotWithShape="1">
          <a:gsLst>
            <a:gs pos="100000">
              <a:schemeClr val="bg2">
                <a:tint val="90000"/>
                <a:satMod val="92000"/>
                <a:lumMod val="120000"/>
              </a:schemeClr>
            </a:gs>
            <a:gs pos="100000">
              <a:schemeClr val="bg2">
                <a:shade val="98000"/>
                <a:satMod val="120000"/>
                <a:lumMod val="98000"/>
              </a:schemeClr>
            </a:gs>
          </a:gsLst>
          <a:path path="circle">
            <a:fillToRect l="50000" t="50000" r="100000" b="100000"/>
          </a:path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" name="テキスト ボックス 25">
            <a:extLst>
              <a:ext uri="{FF2B5EF4-FFF2-40B4-BE49-F238E27FC236}">
                <a16:creationId xmlns="" xmlns:a16="http://schemas.microsoft.com/office/drawing/2014/main" id="{492D3A3A-B22D-4C7D-8329-DFAB09D7719C}"/>
              </a:ext>
            </a:extLst>
          </p:cNvPr>
          <p:cNvSpPr txBox="1"/>
          <p:nvPr/>
        </p:nvSpPr>
        <p:spPr>
          <a:xfrm>
            <a:off x="3492284" y="4080942"/>
            <a:ext cx="3281137" cy="246221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ja-JP" altLang="en-US" sz="1400" b="1" dirty="0">
                <a:latin typeface="+mn-ea"/>
              </a:rPr>
              <a:t>申請には、以下の書類が必要です</a:t>
            </a:r>
            <a:r>
              <a:rPr lang="ja-JP" altLang="en-US" sz="1400" b="1" dirty="0" smtClean="0">
                <a:latin typeface="+mn-ea"/>
              </a:rPr>
              <a:t>。</a:t>
            </a:r>
            <a:endParaRPr lang="en-US" altLang="ja-JP" sz="1400" b="1" dirty="0" smtClean="0">
              <a:latin typeface="+mn-ea"/>
            </a:endParaRPr>
          </a:p>
          <a:p>
            <a:r>
              <a:rPr lang="ja-JP" altLang="en-US" sz="1400" b="1" dirty="0" smtClean="0">
                <a:latin typeface="+mn-ea"/>
              </a:rPr>
              <a:t>●ＪＡを通じてセーフティネットに</a:t>
            </a:r>
            <a:endParaRPr lang="en-US" altLang="ja-JP" sz="1400" b="1" dirty="0" smtClean="0">
              <a:latin typeface="+mn-ea"/>
            </a:endParaRPr>
          </a:p>
          <a:p>
            <a:r>
              <a:rPr lang="ja-JP" altLang="en-US" sz="1400" b="1" dirty="0">
                <a:latin typeface="+mn-ea"/>
              </a:rPr>
              <a:t>　</a:t>
            </a:r>
            <a:r>
              <a:rPr lang="ja-JP" altLang="en-US" sz="1400" b="1" dirty="0" smtClean="0">
                <a:latin typeface="+mn-ea"/>
              </a:rPr>
              <a:t>加入している方（ＪＡへ提出）</a:t>
            </a:r>
            <a:endParaRPr lang="en-US" altLang="ja-JP" sz="1600" b="1" dirty="0" smtClean="0">
              <a:latin typeface="+mn-ea"/>
            </a:endParaRPr>
          </a:p>
          <a:p>
            <a:r>
              <a:rPr lang="ja-JP" altLang="en-US" sz="1400" b="1" dirty="0" smtClean="0">
                <a:latin typeface="+mn-ea"/>
              </a:rPr>
              <a:t>　</a:t>
            </a:r>
            <a:r>
              <a:rPr lang="ja-JP" altLang="en-US" sz="1200" b="1" dirty="0" smtClean="0">
                <a:latin typeface="+mn-ea"/>
              </a:rPr>
              <a:t>①</a:t>
            </a:r>
            <a:r>
              <a:rPr lang="zh-TW" altLang="en-US" sz="1200" dirty="0">
                <a:latin typeface="+mn-ea"/>
              </a:rPr>
              <a:t>委任状兼承諾書</a:t>
            </a:r>
            <a:endParaRPr lang="zh-TW" altLang="en-US" sz="1400" dirty="0">
              <a:latin typeface="+mn-ea"/>
            </a:endParaRPr>
          </a:p>
          <a:p>
            <a:r>
              <a:rPr lang="ja-JP" altLang="en-US" sz="1400" b="1" dirty="0" smtClean="0">
                <a:latin typeface="+mn-ea"/>
              </a:rPr>
              <a:t>　</a:t>
            </a:r>
            <a:r>
              <a:rPr lang="ja-JP" altLang="en-US" sz="1200" b="1" dirty="0" smtClean="0">
                <a:latin typeface="+mn-ea"/>
              </a:rPr>
              <a:t>②</a:t>
            </a:r>
            <a:r>
              <a:rPr lang="ja-JP" altLang="en-US" sz="1200" dirty="0" smtClean="0">
                <a:latin typeface="+mn-ea"/>
              </a:rPr>
              <a:t>滞納</a:t>
            </a:r>
            <a:r>
              <a:rPr lang="ja-JP" altLang="en-US" sz="1200" dirty="0">
                <a:latin typeface="+mn-ea"/>
              </a:rPr>
              <a:t>のない</a:t>
            </a:r>
            <a:r>
              <a:rPr lang="ja-JP" altLang="en-US" sz="1200" dirty="0" smtClean="0">
                <a:latin typeface="+mn-ea"/>
              </a:rPr>
              <a:t>証明書</a:t>
            </a:r>
            <a:endParaRPr lang="en-US" altLang="ja-JP" sz="1200" dirty="0" smtClean="0">
              <a:latin typeface="+mn-ea"/>
            </a:endParaRPr>
          </a:p>
          <a:p>
            <a:endParaRPr lang="ja-JP" altLang="en-US" sz="1400" dirty="0">
              <a:latin typeface="+mn-ea"/>
            </a:endParaRPr>
          </a:p>
          <a:p>
            <a:r>
              <a:rPr lang="ja-JP" altLang="en-US" sz="1400" b="1" dirty="0" smtClean="0">
                <a:latin typeface="+mn-ea"/>
              </a:rPr>
              <a:t>●それ以外でセーフティネットに加入</a:t>
            </a:r>
            <a:endParaRPr lang="en-US" altLang="ja-JP" sz="1400" b="1" dirty="0" smtClean="0">
              <a:latin typeface="+mn-ea"/>
            </a:endParaRPr>
          </a:p>
          <a:p>
            <a:r>
              <a:rPr lang="ja-JP" altLang="en-US" sz="1400" b="1" dirty="0">
                <a:latin typeface="+mn-ea"/>
              </a:rPr>
              <a:t>　</a:t>
            </a:r>
            <a:r>
              <a:rPr lang="ja-JP" altLang="en-US" sz="1400" b="1" dirty="0" smtClean="0">
                <a:latin typeface="+mn-ea"/>
              </a:rPr>
              <a:t>している方（市へ</a:t>
            </a:r>
            <a:r>
              <a:rPr lang="ja-JP" altLang="en-US" sz="1400" b="1" dirty="0">
                <a:latin typeface="+mn-ea"/>
              </a:rPr>
              <a:t>提出</a:t>
            </a:r>
            <a:r>
              <a:rPr lang="ja-JP" altLang="en-US" sz="1400" b="1" dirty="0" smtClean="0">
                <a:latin typeface="+mn-ea"/>
              </a:rPr>
              <a:t>）</a:t>
            </a:r>
            <a:endParaRPr lang="en-US" altLang="ja-JP" sz="1400" b="1" dirty="0" smtClean="0">
              <a:latin typeface="+mn-ea"/>
            </a:endParaRPr>
          </a:p>
          <a:p>
            <a:r>
              <a:rPr lang="ja-JP" altLang="en-US" sz="1400" dirty="0" smtClean="0">
                <a:latin typeface="+mn-ea"/>
              </a:rPr>
              <a:t>　</a:t>
            </a:r>
            <a:r>
              <a:rPr lang="ja-JP" altLang="en-US" sz="1200" dirty="0" smtClean="0">
                <a:latin typeface="+mn-ea"/>
              </a:rPr>
              <a:t>②滞納</a:t>
            </a:r>
            <a:r>
              <a:rPr lang="ja-JP" altLang="en-US" sz="1200" dirty="0">
                <a:latin typeface="+mn-ea"/>
              </a:rPr>
              <a:t>のない</a:t>
            </a:r>
            <a:r>
              <a:rPr lang="ja-JP" altLang="en-US" sz="1200" dirty="0" smtClean="0">
                <a:latin typeface="+mn-ea"/>
              </a:rPr>
              <a:t>証明書</a:t>
            </a:r>
            <a:endParaRPr lang="ja-JP" altLang="en-US" sz="1400" dirty="0">
              <a:latin typeface="+mn-ea"/>
            </a:endParaRPr>
          </a:p>
          <a:p>
            <a:r>
              <a:rPr lang="ja-JP" altLang="en-US" sz="1400" dirty="0" smtClean="0">
                <a:latin typeface="+mn-ea"/>
              </a:rPr>
              <a:t>　</a:t>
            </a:r>
            <a:r>
              <a:rPr lang="ja-JP" altLang="en-US" sz="1200" dirty="0" smtClean="0">
                <a:latin typeface="+mn-ea"/>
              </a:rPr>
              <a:t>③</a:t>
            </a:r>
            <a:r>
              <a:rPr lang="ja-JP" altLang="en-US" sz="1200" dirty="0">
                <a:latin typeface="+mn-ea"/>
              </a:rPr>
              <a:t>燃油購入実績報告書の写し</a:t>
            </a:r>
            <a:endParaRPr lang="ja-JP" altLang="en-US" sz="1400" dirty="0">
              <a:latin typeface="+mn-ea"/>
            </a:endParaRPr>
          </a:p>
          <a:p>
            <a:r>
              <a:rPr lang="ja-JP" altLang="en-US" sz="1400" dirty="0" smtClean="0">
                <a:latin typeface="+mn-ea"/>
              </a:rPr>
              <a:t>　</a:t>
            </a:r>
            <a:r>
              <a:rPr lang="ja-JP" altLang="en-US" sz="1200" dirty="0" smtClean="0">
                <a:latin typeface="+mn-ea"/>
              </a:rPr>
              <a:t>④</a:t>
            </a:r>
            <a:r>
              <a:rPr lang="ja-JP" altLang="en-US" sz="1200" dirty="0">
                <a:latin typeface="+mn-ea"/>
              </a:rPr>
              <a:t>補助金算出の</a:t>
            </a:r>
            <a:r>
              <a:rPr lang="ja-JP" altLang="en-US" sz="1200" dirty="0" smtClean="0">
                <a:latin typeface="+mn-ea"/>
              </a:rPr>
              <a:t>明細書</a:t>
            </a:r>
            <a:endParaRPr lang="zh-TW" altLang="en-US" sz="1400" b="1" dirty="0">
              <a:latin typeface="+mn-ea"/>
            </a:endParaRPr>
          </a:p>
        </p:txBody>
      </p:sp>
      <p:sp>
        <p:nvSpPr>
          <p:cNvPr id="16" name="フローチャート: 書類 15">
            <a:extLst>
              <a:ext uri="{FF2B5EF4-FFF2-40B4-BE49-F238E27FC236}">
                <a16:creationId xmlns="" xmlns:a16="http://schemas.microsoft.com/office/drawing/2014/main" id="{6A7459D1-A61C-4ACB-8D11-EA47D2477302}"/>
              </a:ext>
            </a:extLst>
          </p:cNvPr>
          <p:cNvSpPr/>
          <p:nvPr/>
        </p:nvSpPr>
        <p:spPr bwMode="auto">
          <a:xfrm>
            <a:off x="21405" y="11913"/>
            <a:ext cx="6865620" cy="2475395"/>
          </a:xfrm>
          <a:custGeom>
            <a:avLst/>
            <a:gdLst>
              <a:gd name="connsiteX0" fmla="*/ 0 w 21600"/>
              <a:gd name="connsiteY0" fmla="*/ 0 h 21600"/>
              <a:gd name="connsiteX1" fmla="*/ 21600 w 21600"/>
              <a:gd name="connsiteY1" fmla="*/ 0 h 21600"/>
              <a:gd name="connsiteX2" fmla="*/ 21600 w 21600"/>
              <a:gd name="connsiteY2" fmla="*/ 17322 h 21600"/>
              <a:gd name="connsiteX3" fmla="*/ 0 w 21600"/>
              <a:gd name="connsiteY3" fmla="*/ 20172 h 21600"/>
              <a:gd name="connsiteX4" fmla="*/ 0 w 21600"/>
              <a:gd name="connsiteY4" fmla="*/ 0 h 21600"/>
              <a:gd name="connsiteX0" fmla="*/ 0 w 21624"/>
              <a:gd name="connsiteY0" fmla="*/ 0 h 21834"/>
              <a:gd name="connsiteX1" fmla="*/ 21600 w 21624"/>
              <a:gd name="connsiteY1" fmla="*/ 0 h 21834"/>
              <a:gd name="connsiteX2" fmla="*/ 21624 w 21624"/>
              <a:gd name="connsiteY2" fmla="*/ 20157 h 21834"/>
              <a:gd name="connsiteX3" fmla="*/ 0 w 21624"/>
              <a:gd name="connsiteY3" fmla="*/ 20172 h 21834"/>
              <a:gd name="connsiteX4" fmla="*/ 0 w 21624"/>
              <a:gd name="connsiteY4" fmla="*/ 0 h 2183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21624" h="21834">
                <a:moveTo>
                  <a:pt x="0" y="0"/>
                </a:moveTo>
                <a:lnTo>
                  <a:pt x="21600" y="0"/>
                </a:lnTo>
                <a:cubicBezTo>
                  <a:pt x="21600" y="5774"/>
                  <a:pt x="21624" y="14383"/>
                  <a:pt x="21624" y="20157"/>
                </a:cubicBezTo>
                <a:cubicBezTo>
                  <a:pt x="10824" y="20157"/>
                  <a:pt x="10800" y="23922"/>
                  <a:pt x="0" y="20172"/>
                </a:cubicBezTo>
                <a:lnTo>
                  <a:pt x="0" y="0"/>
                </a:lnTo>
                <a:close/>
              </a:path>
            </a:pathLst>
          </a:custGeom>
          <a:solidFill>
            <a:schemeClr val="accent2"/>
          </a:solidFill>
          <a:ln w="6350">
            <a:noFill/>
          </a:ln>
          <a:effectLst/>
        </p:spPr>
        <p:txBody>
          <a:bodyPr rot="0" spcFirstLastPara="0" vertOverflow="overflow" horzOverflow="overflow" vert="horz" wrap="square" lIns="108000" tIns="108000" rIns="108000" bIns="9000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just">
              <a:lnSpc>
                <a:spcPct val="140000"/>
              </a:lnSpc>
              <a:spcBef>
                <a:spcPct val="0"/>
              </a:spcBef>
              <a:spcAft>
                <a:spcPts val="600"/>
              </a:spcAft>
            </a:pPr>
            <a:endParaRPr kumimoji="1" lang="ja-JP" altLang="en-US" sz="1400" dirty="0">
              <a:solidFill>
                <a:srgbClr val="4D4D4D"/>
              </a:solidFill>
              <a:latin typeface="メイリオ" pitchFamily="50" charset="-128"/>
              <a:ea typeface="メイリオ" pitchFamily="50" charset="-128"/>
              <a:cs typeface="メイリオ" pitchFamily="50" charset="-128"/>
            </a:endParaRPr>
          </a:p>
        </p:txBody>
      </p:sp>
      <p:sp>
        <p:nvSpPr>
          <p:cNvPr id="6" name="四角形: 角を丸くする 5">
            <a:extLst>
              <a:ext uri="{FF2B5EF4-FFF2-40B4-BE49-F238E27FC236}">
                <a16:creationId xmlns="" xmlns:a16="http://schemas.microsoft.com/office/drawing/2014/main" id="{5318B93F-02ED-4847-9CF1-C5E940B76507}"/>
              </a:ext>
            </a:extLst>
          </p:cNvPr>
          <p:cNvSpPr/>
          <p:nvPr/>
        </p:nvSpPr>
        <p:spPr bwMode="auto">
          <a:xfrm>
            <a:off x="3454215" y="2647733"/>
            <a:ext cx="1163193" cy="288000"/>
          </a:xfrm>
          <a:prstGeom prst="roundRect">
            <a:avLst/>
          </a:prstGeom>
          <a:solidFill>
            <a:schemeClr val="bg1">
              <a:lumMod val="75000"/>
            </a:schemeClr>
          </a:solidFill>
          <a:ln w="6350">
            <a:noFill/>
          </a:ln>
          <a:effectLst/>
        </p:spPr>
        <p:txBody>
          <a:bodyPr rot="0" spcFirstLastPara="0" vertOverflow="overflow" horzOverflow="overflow" vert="horz" wrap="square" lIns="180000" tIns="36000" rIns="180000" bIns="3600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dist">
              <a:lnSpc>
                <a:spcPct val="140000"/>
              </a:lnSpc>
              <a:spcBef>
                <a:spcPct val="0"/>
              </a:spcBef>
              <a:spcAft>
                <a:spcPts val="600"/>
              </a:spcAft>
            </a:pPr>
            <a:r>
              <a:rPr kumimoji="1" lang="ja-JP" altLang="en-US" sz="1200" b="1" dirty="0">
                <a:latin typeface="メイリオ" pitchFamily="50" charset="-128"/>
                <a:ea typeface="メイリオ" pitchFamily="50" charset="-128"/>
                <a:cs typeface="メイリオ" pitchFamily="50" charset="-128"/>
              </a:rPr>
              <a:t>対象</a:t>
            </a:r>
            <a:r>
              <a:rPr kumimoji="1" lang="ja-JP" altLang="en-US" sz="1200" b="1" dirty="0" smtClean="0">
                <a:latin typeface="メイリオ" pitchFamily="50" charset="-128"/>
                <a:ea typeface="メイリオ" pitchFamily="50" charset="-128"/>
                <a:cs typeface="メイリオ" pitchFamily="50" charset="-128"/>
              </a:rPr>
              <a:t>期間等</a:t>
            </a:r>
            <a:endParaRPr kumimoji="1" lang="ja-JP" altLang="en-US" sz="1200" b="1" dirty="0">
              <a:latin typeface="メイリオ" pitchFamily="50" charset="-128"/>
              <a:ea typeface="メイリオ" pitchFamily="50" charset="-128"/>
              <a:cs typeface="メイリオ" pitchFamily="50" charset="-128"/>
            </a:endParaRPr>
          </a:p>
        </p:txBody>
      </p:sp>
      <p:sp>
        <p:nvSpPr>
          <p:cNvPr id="12" name="四角形: 角を丸くする 11">
            <a:extLst>
              <a:ext uri="{FF2B5EF4-FFF2-40B4-BE49-F238E27FC236}">
                <a16:creationId xmlns="" xmlns:a16="http://schemas.microsoft.com/office/drawing/2014/main" id="{EE2639EE-690B-4E3F-BE69-9921AA80569D}"/>
              </a:ext>
            </a:extLst>
          </p:cNvPr>
          <p:cNvSpPr/>
          <p:nvPr/>
        </p:nvSpPr>
        <p:spPr bwMode="auto">
          <a:xfrm>
            <a:off x="59763" y="2647733"/>
            <a:ext cx="1149603" cy="288000"/>
          </a:xfrm>
          <a:prstGeom prst="roundRect">
            <a:avLst/>
          </a:prstGeom>
          <a:solidFill>
            <a:schemeClr val="bg1">
              <a:lumMod val="75000"/>
            </a:schemeClr>
          </a:solidFill>
          <a:ln w="6350">
            <a:noFill/>
          </a:ln>
          <a:effectLst/>
        </p:spPr>
        <p:txBody>
          <a:bodyPr rot="0" spcFirstLastPara="0" vertOverflow="overflow" horzOverflow="overflow" vert="horz" wrap="square" lIns="180000" tIns="36000" rIns="180000" bIns="3600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dist">
              <a:lnSpc>
                <a:spcPct val="140000"/>
              </a:lnSpc>
              <a:spcBef>
                <a:spcPct val="0"/>
              </a:spcBef>
              <a:spcAft>
                <a:spcPts val="600"/>
              </a:spcAft>
            </a:pPr>
            <a:r>
              <a:rPr lang="ja-JP" altLang="en-US" sz="1200" b="1" dirty="0">
                <a:latin typeface="メイリオ" pitchFamily="50" charset="-128"/>
                <a:ea typeface="メイリオ" pitchFamily="50" charset="-128"/>
                <a:cs typeface="メイリオ" pitchFamily="50" charset="-128"/>
              </a:rPr>
              <a:t>概要</a:t>
            </a:r>
            <a:endParaRPr kumimoji="1" lang="ja-JP" altLang="en-US" sz="1200" b="1" dirty="0">
              <a:latin typeface="メイリオ" pitchFamily="50" charset="-128"/>
              <a:ea typeface="メイリオ" pitchFamily="50" charset="-128"/>
              <a:cs typeface="メイリオ" pitchFamily="50" charset="-128"/>
            </a:endParaRPr>
          </a:p>
        </p:txBody>
      </p:sp>
      <p:sp>
        <p:nvSpPr>
          <p:cNvPr id="13" name="四角形: 角を丸くする 12">
            <a:extLst>
              <a:ext uri="{FF2B5EF4-FFF2-40B4-BE49-F238E27FC236}">
                <a16:creationId xmlns="" xmlns:a16="http://schemas.microsoft.com/office/drawing/2014/main" id="{E2A610D7-13F1-49A6-8D3E-4DD4D74F46D2}"/>
              </a:ext>
            </a:extLst>
          </p:cNvPr>
          <p:cNvSpPr/>
          <p:nvPr/>
        </p:nvSpPr>
        <p:spPr bwMode="auto">
          <a:xfrm>
            <a:off x="60067" y="3942988"/>
            <a:ext cx="1149299" cy="288000"/>
          </a:xfrm>
          <a:prstGeom prst="roundRect">
            <a:avLst/>
          </a:prstGeom>
          <a:solidFill>
            <a:schemeClr val="bg1">
              <a:lumMod val="75000"/>
            </a:schemeClr>
          </a:solidFill>
          <a:ln w="6350">
            <a:noFill/>
          </a:ln>
          <a:effectLst/>
        </p:spPr>
        <p:txBody>
          <a:bodyPr rot="0" spcFirstLastPara="0" vertOverflow="overflow" horzOverflow="overflow" vert="horz" wrap="square" lIns="180000" tIns="36000" rIns="180000" bIns="3600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dist">
              <a:lnSpc>
                <a:spcPct val="140000"/>
              </a:lnSpc>
              <a:spcBef>
                <a:spcPct val="0"/>
              </a:spcBef>
              <a:spcAft>
                <a:spcPts val="600"/>
              </a:spcAft>
            </a:pPr>
            <a:r>
              <a:rPr lang="ja-JP" altLang="en-US" sz="1200" b="1" dirty="0">
                <a:latin typeface="メイリオ" pitchFamily="50" charset="-128"/>
                <a:ea typeface="メイリオ" pitchFamily="50" charset="-128"/>
                <a:cs typeface="メイリオ" pitchFamily="50" charset="-128"/>
              </a:rPr>
              <a:t>対象者</a:t>
            </a:r>
            <a:endParaRPr kumimoji="1" lang="ja-JP" altLang="en-US" sz="1200" b="1" dirty="0">
              <a:latin typeface="メイリオ" pitchFamily="50" charset="-128"/>
              <a:ea typeface="メイリオ" pitchFamily="50" charset="-128"/>
              <a:cs typeface="メイリオ" pitchFamily="50" charset="-128"/>
            </a:endParaRPr>
          </a:p>
        </p:txBody>
      </p:sp>
      <p:sp>
        <p:nvSpPr>
          <p:cNvPr id="14" name="正方形/長方形 13">
            <a:extLst>
              <a:ext uri="{FF2B5EF4-FFF2-40B4-BE49-F238E27FC236}">
                <a16:creationId xmlns="" xmlns:a16="http://schemas.microsoft.com/office/drawing/2014/main" id="{8C753E51-1070-40D6-AD0F-80FD2A1D4339}"/>
              </a:ext>
            </a:extLst>
          </p:cNvPr>
          <p:cNvSpPr/>
          <p:nvPr/>
        </p:nvSpPr>
        <p:spPr bwMode="auto">
          <a:xfrm>
            <a:off x="-27384" y="9417496"/>
            <a:ext cx="6858000" cy="488504"/>
          </a:xfrm>
          <a:prstGeom prst="rect">
            <a:avLst/>
          </a:prstGeom>
          <a:solidFill>
            <a:schemeClr val="tx2">
              <a:lumMod val="75000"/>
            </a:schemeClr>
          </a:solidFill>
          <a:ln w="6350">
            <a:noFill/>
          </a:ln>
          <a:effectLst/>
        </p:spPr>
        <p:txBody>
          <a:bodyPr rot="0" spcFirstLastPara="0" vertOverflow="overflow" horzOverflow="overflow" vert="horz" wrap="square" lIns="108000" tIns="108000" rIns="108000" bIns="9000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just">
              <a:lnSpc>
                <a:spcPct val="140000"/>
              </a:lnSpc>
              <a:spcBef>
                <a:spcPct val="0"/>
              </a:spcBef>
              <a:spcAft>
                <a:spcPts val="600"/>
              </a:spcAft>
            </a:pPr>
            <a:r>
              <a:rPr kumimoji="1" lang="ja-JP" altLang="en-US" sz="1200" dirty="0">
                <a:solidFill>
                  <a:srgbClr val="4D4D4D"/>
                </a:solidFill>
                <a:latin typeface="メイリオ" pitchFamily="50" charset="-128"/>
                <a:ea typeface="メイリオ" pitchFamily="50" charset="-128"/>
                <a:cs typeface="メイリオ" pitchFamily="50" charset="-128"/>
              </a:rPr>
              <a:t>　</a:t>
            </a:r>
            <a:r>
              <a:rPr kumimoji="1" lang="ja-JP" altLang="en-US" sz="1400" b="1" dirty="0" smtClean="0">
                <a:solidFill>
                  <a:schemeClr val="bg1"/>
                </a:solidFill>
                <a:latin typeface="メイリオ" pitchFamily="50" charset="-128"/>
                <a:ea typeface="メイリオ" pitchFamily="50" charset="-128"/>
                <a:cs typeface="メイリオ" pitchFamily="50" charset="-128"/>
              </a:rPr>
              <a:t>問合せ　佐世保市農政課　経営支援グループ</a:t>
            </a:r>
            <a:endParaRPr kumimoji="1" lang="ja-JP" altLang="en-US" sz="1200" b="1" dirty="0">
              <a:solidFill>
                <a:schemeClr val="bg1"/>
              </a:solidFill>
              <a:latin typeface="メイリオ" pitchFamily="50" charset="-128"/>
              <a:ea typeface="メイリオ" pitchFamily="50" charset="-128"/>
              <a:cs typeface="メイリオ" pitchFamily="50" charset="-128"/>
            </a:endParaRPr>
          </a:p>
        </p:txBody>
      </p:sp>
      <p:sp>
        <p:nvSpPr>
          <p:cNvPr id="19" name="Freeform 18">
            <a:extLst>
              <a:ext uri="{FF2B5EF4-FFF2-40B4-BE49-F238E27FC236}">
                <a16:creationId xmlns="" xmlns:a16="http://schemas.microsoft.com/office/drawing/2014/main" id="{2A295ACC-F3EE-46FD-8660-AD888EEBB155}"/>
              </a:ext>
            </a:extLst>
          </p:cNvPr>
          <p:cNvSpPr>
            <a:spLocks noChangeAspect="1" noEditPoints="1"/>
          </p:cNvSpPr>
          <p:nvPr/>
        </p:nvSpPr>
        <p:spPr bwMode="auto">
          <a:xfrm>
            <a:off x="4091131" y="9489504"/>
            <a:ext cx="309977" cy="266973"/>
          </a:xfrm>
          <a:custGeom>
            <a:avLst/>
            <a:gdLst>
              <a:gd name="T0" fmla="*/ 828 w 1074"/>
              <a:gd name="T1" fmla="*/ 828 h 925"/>
              <a:gd name="T2" fmla="*/ 781 w 1074"/>
              <a:gd name="T3" fmla="*/ 921 h 925"/>
              <a:gd name="T4" fmla="*/ 688 w 1074"/>
              <a:gd name="T5" fmla="*/ 876 h 925"/>
              <a:gd name="T6" fmla="*/ 736 w 1074"/>
              <a:gd name="T7" fmla="*/ 783 h 925"/>
              <a:gd name="T8" fmla="*/ 596 w 1074"/>
              <a:gd name="T9" fmla="*/ 809 h 925"/>
              <a:gd name="T10" fmla="*/ 579 w 1074"/>
              <a:gd name="T11" fmla="*/ 911 h 925"/>
              <a:gd name="T12" fmla="*/ 476 w 1074"/>
              <a:gd name="T13" fmla="*/ 896 h 925"/>
              <a:gd name="T14" fmla="*/ 494 w 1074"/>
              <a:gd name="T15" fmla="*/ 792 h 925"/>
              <a:gd name="T16" fmla="*/ 357 w 1074"/>
              <a:gd name="T17" fmla="*/ 792 h 925"/>
              <a:gd name="T18" fmla="*/ 372 w 1074"/>
              <a:gd name="T19" fmla="*/ 896 h 925"/>
              <a:gd name="T20" fmla="*/ 270 w 1074"/>
              <a:gd name="T21" fmla="*/ 911 h 925"/>
              <a:gd name="T22" fmla="*/ 255 w 1074"/>
              <a:gd name="T23" fmla="*/ 809 h 925"/>
              <a:gd name="T24" fmla="*/ 781 w 1074"/>
              <a:gd name="T25" fmla="*/ 560 h 925"/>
              <a:gd name="T26" fmla="*/ 828 w 1074"/>
              <a:gd name="T27" fmla="*/ 652 h 925"/>
              <a:gd name="T28" fmla="*/ 736 w 1074"/>
              <a:gd name="T29" fmla="*/ 700 h 925"/>
              <a:gd name="T30" fmla="*/ 688 w 1074"/>
              <a:gd name="T31" fmla="*/ 607 h 925"/>
              <a:gd name="T32" fmla="*/ 535 w 1074"/>
              <a:gd name="T33" fmla="*/ 556 h 925"/>
              <a:gd name="T34" fmla="*/ 609 w 1074"/>
              <a:gd name="T35" fmla="*/ 630 h 925"/>
              <a:gd name="T36" fmla="*/ 535 w 1074"/>
              <a:gd name="T37" fmla="*/ 703 h 925"/>
              <a:gd name="T38" fmla="*/ 463 w 1074"/>
              <a:gd name="T39" fmla="*/ 630 h 925"/>
              <a:gd name="T40" fmla="*/ 535 w 1074"/>
              <a:gd name="T41" fmla="*/ 556 h 925"/>
              <a:gd name="T42" fmla="*/ 384 w 1074"/>
              <a:gd name="T43" fmla="*/ 607 h 925"/>
              <a:gd name="T44" fmla="*/ 337 w 1074"/>
              <a:gd name="T45" fmla="*/ 700 h 925"/>
              <a:gd name="T46" fmla="*/ 244 w 1074"/>
              <a:gd name="T47" fmla="*/ 652 h 925"/>
              <a:gd name="T48" fmla="*/ 291 w 1074"/>
              <a:gd name="T49" fmla="*/ 560 h 925"/>
              <a:gd name="T50" fmla="*/ 817 w 1074"/>
              <a:gd name="T51" fmla="*/ 365 h 925"/>
              <a:gd name="T52" fmla="*/ 802 w 1074"/>
              <a:gd name="T53" fmla="*/ 467 h 925"/>
              <a:gd name="T54" fmla="*/ 700 w 1074"/>
              <a:gd name="T55" fmla="*/ 450 h 925"/>
              <a:gd name="T56" fmla="*/ 715 w 1074"/>
              <a:gd name="T57" fmla="*/ 348 h 925"/>
              <a:gd name="T58" fmla="*/ 579 w 1074"/>
              <a:gd name="T59" fmla="*/ 348 h 925"/>
              <a:gd name="T60" fmla="*/ 596 w 1074"/>
              <a:gd name="T61" fmla="*/ 450 h 925"/>
              <a:gd name="T62" fmla="*/ 494 w 1074"/>
              <a:gd name="T63" fmla="*/ 467 h 925"/>
              <a:gd name="T64" fmla="*/ 476 w 1074"/>
              <a:gd name="T65" fmla="*/ 365 h 925"/>
              <a:gd name="T66" fmla="*/ 337 w 1074"/>
              <a:gd name="T67" fmla="*/ 338 h 925"/>
              <a:gd name="T68" fmla="*/ 384 w 1074"/>
              <a:gd name="T69" fmla="*/ 431 h 925"/>
              <a:gd name="T70" fmla="*/ 291 w 1074"/>
              <a:gd name="T71" fmla="*/ 476 h 925"/>
              <a:gd name="T72" fmla="*/ 244 w 1074"/>
              <a:gd name="T73" fmla="*/ 384 h 925"/>
              <a:gd name="T74" fmla="*/ 531 w 1074"/>
              <a:gd name="T75" fmla="*/ 0 h 925"/>
              <a:gd name="T76" fmla="*/ 792 w 1074"/>
              <a:gd name="T77" fmla="*/ 21 h 925"/>
              <a:gd name="T78" fmla="*/ 928 w 1074"/>
              <a:gd name="T79" fmla="*/ 64 h 925"/>
              <a:gd name="T80" fmla="*/ 1061 w 1074"/>
              <a:gd name="T81" fmla="*/ 149 h 925"/>
              <a:gd name="T82" fmla="*/ 1066 w 1074"/>
              <a:gd name="T83" fmla="*/ 234 h 925"/>
              <a:gd name="T84" fmla="*/ 762 w 1074"/>
              <a:gd name="T85" fmla="*/ 198 h 925"/>
              <a:gd name="T86" fmla="*/ 792 w 1074"/>
              <a:gd name="T87" fmla="*/ 140 h 925"/>
              <a:gd name="T88" fmla="*/ 788 w 1074"/>
              <a:gd name="T89" fmla="*/ 134 h 925"/>
              <a:gd name="T90" fmla="*/ 626 w 1074"/>
              <a:gd name="T91" fmla="*/ 79 h 925"/>
              <a:gd name="T92" fmla="*/ 531 w 1074"/>
              <a:gd name="T93" fmla="*/ 74 h 925"/>
              <a:gd name="T94" fmla="*/ 354 w 1074"/>
              <a:gd name="T95" fmla="*/ 104 h 925"/>
              <a:gd name="T96" fmla="*/ 291 w 1074"/>
              <a:gd name="T97" fmla="*/ 128 h 925"/>
              <a:gd name="T98" fmla="*/ 286 w 1074"/>
              <a:gd name="T99" fmla="*/ 134 h 925"/>
              <a:gd name="T100" fmla="*/ 308 w 1074"/>
              <a:gd name="T101" fmla="*/ 180 h 925"/>
              <a:gd name="T102" fmla="*/ 11 w 1074"/>
              <a:gd name="T103" fmla="*/ 246 h 925"/>
              <a:gd name="T104" fmla="*/ 0 w 1074"/>
              <a:gd name="T105" fmla="*/ 187 h 925"/>
              <a:gd name="T106" fmla="*/ 134 w 1074"/>
              <a:gd name="T107" fmla="*/ 70 h 925"/>
              <a:gd name="T108" fmla="*/ 244 w 1074"/>
              <a:gd name="T109" fmla="*/ 36 h 925"/>
              <a:gd name="T110" fmla="*/ 531 w 1074"/>
              <a:gd name="T111" fmla="*/ 0 h 925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  <a:cxn ang="0">
                <a:pos x="T94" y="T95"/>
              </a:cxn>
              <a:cxn ang="0">
                <a:pos x="T96" y="T97"/>
              </a:cxn>
              <a:cxn ang="0">
                <a:pos x="T98" y="T99"/>
              </a:cxn>
              <a:cxn ang="0">
                <a:pos x="T100" y="T101"/>
              </a:cxn>
              <a:cxn ang="0">
                <a:pos x="T102" y="T103"/>
              </a:cxn>
              <a:cxn ang="0">
                <a:pos x="T104" y="T105"/>
              </a:cxn>
              <a:cxn ang="0">
                <a:pos x="T106" y="T107"/>
              </a:cxn>
              <a:cxn ang="0">
                <a:pos x="T108" y="T109"/>
              </a:cxn>
              <a:cxn ang="0">
                <a:pos x="T110" y="T111"/>
              </a:cxn>
            </a:cxnLst>
            <a:rect l="0" t="0" r="r" b="b"/>
            <a:pathLst>
              <a:path w="1074" h="925">
                <a:moveTo>
                  <a:pt x="758" y="779"/>
                </a:moveTo>
                <a:lnTo>
                  <a:pt x="781" y="783"/>
                </a:lnTo>
                <a:lnTo>
                  <a:pt x="802" y="792"/>
                </a:lnTo>
                <a:lnTo>
                  <a:pt x="817" y="809"/>
                </a:lnTo>
                <a:lnTo>
                  <a:pt x="828" y="828"/>
                </a:lnTo>
                <a:lnTo>
                  <a:pt x="832" y="853"/>
                </a:lnTo>
                <a:lnTo>
                  <a:pt x="828" y="876"/>
                </a:lnTo>
                <a:lnTo>
                  <a:pt x="817" y="896"/>
                </a:lnTo>
                <a:lnTo>
                  <a:pt x="802" y="911"/>
                </a:lnTo>
                <a:lnTo>
                  <a:pt x="781" y="921"/>
                </a:lnTo>
                <a:lnTo>
                  <a:pt x="758" y="925"/>
                </a:lnTo>
                <a:lnTo>
                  <a:pt x="736" y="921"/>
                </a:lnTo>
                <a:lnTo>
                  <a:pt x="715" y="911"/>
                </a:lnTo>
                <a:lnTo>
                  <a:pt x="700" y="896"/>
                </a:lnTo>
                <a:lnTo>
                  <a:pt x="688" y="876"/>
                </a:lnTo>
                <a:lnTo>
                  <a:pt x="684" y="853"/>
                </a:lnTo>
                <a:lnTo>
                  <a:pt x="688" y="828"/>
                </a:lnTo>
                <a:lnTo>
                  <a:pt x="700" y="809"/>
                </a:lnTo>
                <a:lnTo>
                  <a:pt x="715" y="792"/>
                </a:lnTo>
                <a:lnTo>
                  <a:pt x="736" y="783"/>
                </a:lnTo>
                <a:lnTo>
                  <a:pt x="758" y="779"/>
                </a:lnTo>
                <a:close/>
                <a:moveTo>
                  <a:pt x="535" y="779"/>
                </a:moveTo>
                <a:lnTo>
                  <a:pt x="560" y="783"/>
                </a:lnTo>
                <a:lnTo>
                  <a:pt x="579" y="792"/>
                </a:lnTo>
                <a:lnTo>
                  <a:pt x="596" y="809"/>
                </a:lnTo>
                <a:lnTo>
                  <a:pt x="605" y="828"/>
                </a:lnTo>
                <a:lnTo>
                  <a:pt x="609" y="853"/>
                </a:lnTo>
                <a:lnTo>
                  <a:pt x="605" y="876"/>
                </a:lnTo>
                <a:lnTo>
                  <a:pt x="596" y="896"/>
                </a:lnTo>
                <a:lnTo>
                  <a:pt x="579" y="911"/>
                </a:lnTo>
                <a:lnTo>
                  <a:pt x="560" y="921"/>
                </a:lnTo>
                <a:lnTo>
                  <a:pt x="535" y="925"/>
                </a:lnTo>
                <a:lnTo>
                  <a:pt x="512" y="921"/>
                </a:lnTo>
                <a:lnTo>
                  <a:pt x="494" y="911"/>
                </a:lnTo>
                <a:lnTo>
                  <a:pt x="476" y="896"/>
                </a:lnTo>
                <a:lnTo>
                  <a:pt x="467" y="876"/>
                </a:lnTo>
                <a:lnTo>
                  <a:pt x="463" y="853"/>
                </a:lnTo>
                <a:lnTo>
                  <a:pt x="467" y="828"/>
                </a:lnTo>
                <a:lnTo>
                  <a:pt x="476" y="809"/>
                </a:lnTo>
                <a:lnTo>
                  <a:pt x="494" y="792"/>
                </a:lnTo>
                <a:lnTo>
                  <a:pt x="512" y="783"/>
                </a:lnTo>
                <a:lnTo>
                  <a:pt x="535" y="779"/>
                </a:lnTo>
                <a:close/>
                <a:moveTo>
                  <a:pt x="314" y="779"/>
                </a:moveTo>
                <a:lnTo>
                  <a:pt x="337" y="783"/>
                </a:lnTo>
                <a:lnTo>
                  <a:pt x="357" y="792"/>
                </a:lnTo>
                <a:lnTo>
                  <a:pt x="372" y="809"/>
                </a:lnTo>
                <a:lnTo>
                  <a:pt x="384" y="828"/>
                </a:lnTo>
                <a:lnTo>
                  <a:pt x="388" y="853"/>
                </a:lnTo>
                <a:lnTo>
                  <a:pt x="384" y="876"/>
                </a:lnTo>
                <a:lnTo>
                  <a:pt x="372" y="896"/>
                </a:lnTo>
                <a:lnTo>
                  <a:pt x="357" y="911"/>
                </a:lnTo>
                <a:lnTo>
                  <a:pt x="337" y="921"/>
                </a:lnTo>
                <a:lnTo>
                  <a:pt x="314" y="925"/>
                </a:lnTo>
                <a:lnTo>
                  <a:pt x="291" y="921"/>
                </a:lnTo>
                <a:lnTo>
                  <a:pt x="270" y="911"/>
                </a:lnTo>
                <a:lnTo>
                  <a:pt x="255" y="896"/>
                </a:lnTo>
                <a:lnTo>
                  <a:pt x="244" y="876"/>
                </a:lnTo>
                <a:lnTo>
                  <a:pt x="240" y="853"/>
                </a:lnTo>
                <a:lnTo>
                  <a:pt x="244" y="828"/>
                </a:lnTo>
                <a:lnTo>
                  <a:pt x="255" y="809"/>
                </a:lnTo>
                <a:lnTo>
                  <a:pt x="270" y="792"/>
                </a:lnTo>
                <a:lnTo>
                  <a:pt x="291" y="783"/>
                </a:lnTo>
                <a:lnTo>
                  <a:pt x="314" y="779"/>
                </a:lnTo>
                <a:close/>
                <a:moveTo>
                  <a:pt x="758" y="556"/>
                </a:moveTo>
                <a:lnTo>
                  <a:pt x="781" y="560"/>
                </a:lnTo>
                <a:lnTo>
                  <a:pt x="802" y="571"/>
                </a:lnTo>
                <a:lnTo>
                  <a:pt x="817" y="586"/>
                </a:lnTo>
                <a:lnTo>
                  <a:pt x="828" y="607"/>
                </a:lnTo>
                <a:lnTo>
                  <a:pt x="832" y="630"/>
                </a:lnTo>
                <a:lnTo>
                  <a:pt x="828" y="652"/>
                </a:lnTo>
                <a:lnTo>
                  <a:pt x="817" y="673"/>
                </a:lnTo>
                <a:lnTo>
                  <a:pt x="802" y="688"/>
                </a:lnTo>
                <a:lnTo>
                  <a:pt x="781" y="700"/>
                </a:lnTo>
                <a:lnTo>
                  <a:pt x="758" y="703"/>
                </a:lnTo>
                <a:lnTo>
                  <a:pt x="736" y="700"/>
                </a:lnTo>
                <a:lnTo>
                  <a:pt x="715" y="688"/>
                </a:lnTo>
                <a:lnTo>
                  <a:pt x="700" y="673"/>
                </a:lnTo>
                <a:lnTo>
                  <a:pt x="688" y="652"/>
                </a:lnTo>
                <a:lnTo>
                  <a:pt x="684" y="630"/>
                </a:lnTo>
                <a:lnTo>
                  <a:pt x="688" y="607"/>
                </a:lnTo>
                <a:lnTo>
                  <a:pt x="700" y="586"/>
                </a:lnTo>
                <a:lnTo>
                  <a:pt x="715" y="571"/>
                </a:lnTo>
                <a:lnTo>
                  <a:pt x="736" y="560"/>
                </a:lnTo>
                <a:lnTo>
                  <a:pt x="758" y="556"/>
                </a:lnTo>
                <a:close/>
                <a:moveTo>
                  <a:pt x="535" y="556"/>
                </a:moveTo>
                <a:lnTo>
                  <a:pt x="560" y="560"/>
                </a:lnTo>
                <a:lnTo>
                  <a:pt x="579" y="571"/>
                </a:lnTo>
                <a:lnTo>
                  <a:pt x="596" y="586"/>
                </a:lnTo>
                <a:lnTo>
                  <a:pt x="605" y="607"/>
                </a:lnTo>
                <a:lnTo>
                  <a:pt x="609" y="630"/>
                </a:lnTo>
                <a:lnTo>
                  <a:pt x="605" y="652"/>
                </a:lnTo>
                <a:lnTo>
                  <a:pt x="596" y="673"/>
                </a:lnTo>
                <a:lnTo>
                  <a:pt x="579" y="688"/>
                </a:lnTo>
                <a:lnTo>
                  <a:pt x="560" y="700"/>
                </a:lnTo>
                <a:lnTo>
                  <a:pt x="535" y="703"/>
                </a:lnTo>
                <a:lnTo>
                  <a:pt x="512" y="700"/>
                </a:lnTo>
                <a:lnTo>
                  <a:pt x="494" y="688"/>
                </a:lnTo>
                <a:lnTo>
                  <a:pt x="476" y="673"/>
                </a:lnTo>
                <a:lnTo>
                  <a:pt x="467" y="652"/>
                </a:lnTo>
                <a:lnTo>
                  <a:pt x="463" y="630"/>
                </a:lnTo>
                <a:lnTo>
                  <a:pt x="467" y="607"/>
                </a:lnTo>
                <a:lnTo>
                  <a:pt x="476" y="586"/>
                </a:lnTo>
                <a:lnTo>
                  <a:pt x="494" y="571"/>
                </a:lnTo>
                <a:lnTo>
                  <a:pt x="512" y="560"/>
                </a:lnTo>
                <a:lnTo>
                  <a:pt x="535" y="556"/>
                </a:lnTo>
                <a:close/>
                <a:moveTo>
                  <a:pt x="314" y="556"/>
                </a:moveTo>
                <a:lnTo>
                  <a:pt x="337" y="560"/>
                </a:lnTo>
                <a:lnTo>
                  <a:pt x="357" y="571"/>
                </a:lnTo>
                <a:lnTo>
                  <a:pt x="372" y="586"/>
                </a:lnTo>
                <a:lnTo>
                  <a:pt x="384" y="607"/>
                </a:lnTo>
                <a:lnTo>
                  <a:pt x="388" y="630"/>
                </a:lnTo>
                <a:lnTo>
                  <a:pt x="384" y="652"/>
                </a:lnTo>
                <a:lnTo>
                  <a:pt x="372" y="673"/>
                </a:lnTo>
                <a:lnTo>
                  <a:pt x="357" y="688"/>
                </a:lnTo>
                <a:lnTo>
                  <a:pt x="337" y="700"/>
                </a:lnTo>
                <a:lnTo>
                  <a:pt x="314" y="703"/>
                </a:lnTo>
                <a:lnTo>
                  <a:pt x="291" y="700"/>
                </a:lnTo>
                <a:lnTo>
                  <a:pt x="270" y="688"/>
                </a:lnTo>
                <a:lnTo>
                  <a:pt x="255" y="673"/>
                </a:lnTo>
                <a:lnTo>
                  <a:pt x="244" y="652"/>
                </a:lnTo>
                <a:lnTo>
                  <a:pt x="240" y="630"/>
                </a:lnTo>
                <a:lnTo>
                  <a:pt x="244" y="607"/>
                </a:lnTo>
                <a:lnTo>
                  <a:pt x="255" y="586"/>
                </a:lnTo>
                <a:lnTo>
                  <a:pt x="270" y="571"/>
                </a:lnTo>
                <a:lnTo>
                  <a:pt x="291" y="560"/>
                </a:lnTo>
                <a:lnTo>
                  <a:pt x="314" y="556"/>
                </a:lnTo>
                <a:close/>
                <a:moveTo>
                  <a:pt x="758" y="335"/>
                </a:moveTo>
                <a:lnTo>
                  <a:pt x="781" y="338"/>
                </a:lnTo>
                <a:lnTo>
                  <a:pt x="802" y="348"/>
                </a:lnTo>
                <a:lnTo>
                  <a:pt x="817" y="365"/>
                </a:lnTo>
                <a:lnTo>
                  <a:pt x="828" y="384"/>
                </a:lnTo>
                <a:lnTo>
                  <a:pt x="832" y="406"/>
                </a:lnTo>
                <a:lnTo>
                  <a:pt x="828" y="431"/>
                </a:lnTo>
                <a:lnTo>
                  <a:pt x="817" y="450"/>
                </a:lnTo>
                <a:lnTo>
                  <a:pt x="802" y="467"/>
                </a:lnTo>
                <a:lnTo>
                  <a:pt x="781" y="476"/>
                </a:lnTo>
                <a:lnTo>
                  <a:pt x="758" y="480"/>
                </a:lnTo>
                <a:lnTo>
                  <a:pt x="736" y="476"/>
                </a:lnTo>
                <a:lnTo>
                  <a:pt x="715" y="467"/>
                </a:lnTo>
                <a:lnTo>
                  <a:pt x="700" y="450"/>
                </a:lnTo>
                <a:lnTo>
                  <a:pt x="688" y="431"/>
                </a:lnTo>
                <a:lnTo>
                  <a:pt x="684" y="406"/>
                </a:lnTo>
                <a:lnTo>
                  <a:pt x="688" y="384"/>
                </a:lnTo>
                <a:lnTo>
                  <a:pt x="700" y="365"/>
                </a:lnTo>
                <a:lnTo>
                  <a:pt x="715" y="348"/>
                </a:lnTo>
                <a:lnTo>
                  <a:pt x="736" y="338"/>
                </a:lnTo>
                <a:lnTo>
                  <a:pt x="758" y="335"/>
                </a:lnTo>
                <a:close/>
                <a:moveTo>
                  <a:pt x="535" y="335"/>
                </a:moveTo>
                <a:lnTo>
                  <a:pt x="560" y="338"/>
                </a:lnTo>
                <a:lnTo>
                  <a:pt x="579" y="348"/>
                </a:lnTo>
                <a:lnTo>
                  <a:pt x="596" y="365"/>
                </a:lnTo>
                <a:lnTo>
                  <a:pt x="605" y="384"/>
                </a:lnTo>
                <a:lnTo>
                  <a:pt x="609" y="406"/>
                </a:lnTo>
                <a:lnTo>
                  <a:pt x="605" y="431"/>
                </a:lnTo>
                <a:lnTo>
                  <a:pt x="596" y="450"/>
                </a:lnTo>
                <a:lnTo>
                  <a:pt x="579" y="467"/>
                </a:lnTo>
                <a:lnTo>
                  <a:pt x="560" y="476"/>
                </a:lnTo>
                <a:lnTo>
                  <a:pt x="535" y="480"/>
                </a:lnTo>
                <a:lnTo>
                  <a:pt x="512" y="476"/>
                </a:lnTo>
                <a:lnTo>
                  <a:pt x="494" y="467"/>
                </a:lnTo>
                <a:lnTo>
                  <a:pt x="476" y="450"/>
                </a:lnTo>
                <a:lnTo>
                  <a:pt x="467" y="431"/>
                </a:lnTo>
                <a:lnTo>
                  <a:pt x="463" y="406"/>
                </a:lnTo>
                <a:lnTo>
                  <a:pt x="467" y="384"/>
                </a:lnTo>
                <a:lnTo>
                  <a:pt x="476" y="365"/>
                </a:lnTo>
                <a:lnTo>
                  <a:pt x="494" y="348"/>
                </a:lnTo>
                <a:lnTo>
                  <a:pt x="512" y="338"/>
                </a:lnTo>
                <a:lnTo>
                  <a:pt x="535" y="335"/>
                </a:lnTo>
                <a:close/>
                <a:moveTo>
                  <a:pt x="314" y="335"/>
                </a:moveTo>
                <a:lnTo>
                  <a:pt x="337" y="338"/>
                </a:lnTo>
                <a:lnTo>
                  <a:pt x="357" y="348"/>
                </a:lnTo>
                <a:lnTo>
                  <a:pt x="372" y="365"/>
                </a:lnTo>
                <a:lnTo>
                  <a:pt x="384" y="384"/>
                </a:lnTo>
                <a:lnTo>
                  <a:pt x="388" y="406"/>
                </a:lnTo>
                <a:lnTo>
                  <a:pt x="384" y="431"/>
                </a:lnTo>
                <a:lnTo>
                  <a:pt x="372" y="450"/>
                </a:lnTo>
                <a:lnTo>
                  <a:pt x="357" y="467"/>
                </a:lnTo>
                <a:lnTo>
                  <a:pt x="337" y="476"/>
                </a:lnTo>
                <a:lnTo>
                  <a:pt x="314" y="480"/>
                </a:lnTo>
                <a:lnTo>
                  <a:pt x="291" y="476"/>
                </a:lnTo>
                <a:lnTo>
                  <a:pt x="270" y="467"/>
                </a:lnTo>
                <a:lnTo>
                  <a:pt x="255" y="450"/>
                </a:lnTo>
                <a:lnTo>
                  <a:pt x="244" y="431"/>
                </a:lnTo>
                <a:lnTo>
                  <a:pt x="240" y="406"/>
                </a:lnTo>
                <a:lnTo>
                  <a:pt x="244" y="384"/>
                </a:lnTo>
                <a:lnTo>
                  <a:pt x="255" y="365"/>
                </a:lnTo>
                <a:lnTo>
                  <a:pt x="270" y="348"/>
                </a:lnTo>
                <a:lnTo>
                  <a:pt x="291" y="338"/>
                </a:lnTo>
                <a:lnTo>
                  <a:pt x="314" y="335"/>
                </a:lnTo>
                <a:close/>
                <a:moveTo>
                  <a:pt x="531" y="0"/>
                </a:moveTo>
                <a:lnTo>
                  <a:pt x="539" y="0"/>
                </a:lnTo>
                <a:lnTo>
                  <a:pt x="616" y="2"/>
                </a:lnTo>
                <a:lnTo>
                  <a:pt x="684" y="7"/>
                </a:lnTo>
                <a:lnTo>
                  <a:pt x="743" y="13"/>
                </a:lnTo>
                <a:lnTo>
                  <a:pt x="792" y="21"/>
                </a:lnTo>
                <a:lnTo>
                  <a:pt x="834" y="30"/>
                </a:lnTo>
                <a:lnTo>
                  <a:pt x="868" y="40"/>
                </a:lnTo>
                <a:lnTo>
                  <a:pt x="894" y="49"/>
                </a:lnTo>
                <a:lnTo>
                  <a:pt x="915" y="58"/>
                </a:lnTo>
                <a:lnTo>
                  <a:pt x="928" y="64"/>
                </a:lnTo>
                <a:lnTo>
                  <a:pt x="938" y="68"/>
                </a:lnTo>
                <a:lnTo>
                  <a:pt x="940" y="70"/>
                </a:lnTo>
                <a:lnTo>
                  <a:pt x="1017" y="111"/>
                </a:lnTo>
                <a:lnTo>
                  <a:pt x="1044" y="130"/>
                </a:lnTo>
                <a:lnTo>
                  <a:pt x="1061" y="149"/>
                </a:lnTo>
                <a:lnTo>
                  <a:pt x="1070" y="168"/>
                </a:lnTo>
                <a:lnTo>
                  <a:pt x="1074" y="187"/>
                </a:lnTo>
                <a:lnTo>
                  <a:pt x="1074" y="206"/>
                </a:lnTo>
                <a:lnTo>
                  <a:pt x="1072" y="221"/>
                </a:lnTo>
                <a:lnTo>
                  <a:pt x="1066" y="234"/>
                </a:lnTo>
                <a:lnTo>
                  <a:pt x="1063" y="242"/>
                </a:lnTo>
                <a:lnTo>
                  <a:pt x="1063" y="246"/>
                </a:lnTo>
                <a:lnTo>
                  <a:pt x="1014" y="336"/>
                </a:lnTo>
                <a:lnTo>
                  <a:pt x="758" y="202"/>
                </a:lnTo>
                <a:lnTo>
                  <a:pt x="762" y="198"/>
                </a:lnTo>
                <a:lnTo>
                  <a:pt x="766" y="191"/>
                </a:lnTo>
                <a:lnTo>
                  <a:pt x="773" y="178"/>
                </a:lnTo>
                <a:lnTo>
                  <a:pt x="783" y="162"/>
                </a:lnTo>
                <a:lnTo>
                  <a:pt x="790" y="144"/>
                </a:lnTo>
                <a:lnTo>
                  <a:pt x="792" y="140"/>
                </a:lnTo>
                <a:lnTo>
                  <a:pt x="794" y="138"/>
                </a:lnTo>
                <a:lnTo>
                  <a:pt x="794" y="136"/>
                </a:lnTo>
                <a:lnTo>
                  <a:pt x="792" y="138"/>
                </a:lnTo>
                <a:lnTo>
                  <a:pt x="790" y="136"/>
                </a:lnTo>
                <a:lnTo>
                  <a:pt x="788" y="134"/>
                </a:lnTo>
                <a:lnTo>
                  <a:pt x="762" y="117"/>
                </a:lnTo>
                <a:lnTo>
                  <a:pt x="730" y="102"/>
                </a:lnTo>
                <a:lnTo>
                  <a:pt x="694" y="93"/>
                </a:lnTo>
                <a:lnTo>
                  <a:pt x="660" y="85"/>
                </a:lnTo>
                <a:lnTo>
                  <a:pt x="626" y="79"/>
                </a:lnTo>
                <a:lnTo>
                  <a:pt x="596" y="75"/>
                </a:lnTo>
                <a:lnTo>
                  <a:pt x="571" y="74"/>
                </a:lnTo>
                <a:lnTo>
                  <a:pt x="554" y="74"/>
                </a:lnTo>
                <a:lnTo>
                  <a:pt x="548" y="74"/>
                </a:lnTo>
                <a:lnTo>
                  <a:pt x="531" y="74"/>
                </a:lnTo>
                <a:lnTo>
                  <a:pt x="492" y="75"/>
                </a:lnTo>
                <a:lnTo>
                  <a:pt x="454" y="79"/>
                </a:lnTo>
                <a:lnTo>
                  <a:pt x="418" y="87"/>
                </a:lnTo>
                <a:lnTo>
                  <a:pt x="384" y="96"/>
                </a:lnTo>
                <a:lnTo>
                  <a:pt x="354" y="104"/>
                </a:lnTo>
                <a:lnTo>
                  <a:pt x="329" y="113"/>
                </a:lnTo>
                <a:lnTo>
                  <a:pt x="310" y="119"/>
                </a:lnTo>
                <a:lnTo>
                  <a:pt x="297" y="125"/>
                </a:lnTo>
                <a:lnTo>
                  <a:pt x="293" y="127"/>
                </a:lnTo>
                <a:lnTo>
                  <a:pt x="291" y="128"/>
                </a:lnTo>
                <a:lnTo>
                  <a:pt x="289" y="128"/>
                </a:lnTo>
                <a:lnTo>
                  <a:pt x="287" y="128"/>
                </a:lnTo>
                <a:lnTo>
                  <a:pt x="286" y="130"/>
                </a:lnTo>
                <a:lnTo>
                  <a:pt x="286" y="132"/>
                </a:lnTo>
                <a:lnTo>
                  <a:pt x="286" y="134"/>
                </a:lnTo>
                <a:lnTo>
                  <a:pt x="287" y="138"/>
                </a:lnTo>
                <a:lnTo>
                  <a:pt x="289" y="142"/>
                </a:lnTo>
                <a:lnTo>
                  <a:pt x="295" y="153"/>
                </a:lnTo>
                <a:lnTo>
                  <a:pt x="301" y="166"/>
                </a:lnTo>
                <a:lnTo>
                  <a:pt x="308" y="180"/>
                </a:lnTo>
                <a:lnTo>
                  <a:pt x="314" y="191"/>
                </a:lnTo>
                <a:lnTo>
                  <a:pt x="320" y="198"/>
                </a:lnTo>
                <a:lnTo>
                  <a:pt x="321" y="202"/>
                </a:lnTo>
                <a:lnTo>
                  <a:pt x="57" y="336"/>
                </a:lnTo>
                <a:lnTo>
                  <a:pt x="11" y="246"/>
                </a:lnTo>
                <a:lnTo>
                  <a:pt x="11" y="242"/>
                </a:lnTo>
                <a:lnTo>
                  <a:pt x="8" y="234"/>
                </a:lnTo>
                <a:lnTo>
                  <a:pt x="2" y="221"/>
                </a:lnTo>
                <a:lnTo>
                  <a:pt x="0" y="206"/>
                </a:lnTo>
                <a:lnTo>
                  <a:pt x="0" y="187"/>
                </a:lnTo>
                <a:lnTo>
                  <a:pt x="4" y="168"/>
                </a:lnTo>
                <a:lnTo>
                  <a:pt x="13" y="149"/>
                </a:lnTo>
                <a:lnTo>
                  <a:pt x="30" y="130"/>
                </a:lnTo>
                <a:lnTo>
                  <a:pt x="57" y="111"/>
                </a:lnTo>
                <a:lnTo>
                  <a:pt x="134" y="70"/>
                </a:lnTo>
                <a:lnTo>
                  <a:pt x="140" y="68"/>
                </a:lnTo>
                <a:lnTo>
                  <a:pt x="153" y="64"/>
                </a:lnTo>
                <a:lnTo>
                  <a:pt x="176" y="55"/>
                </a:lnTo>
                <a:lnTo>
                  <a:pt x="206" y="45"/>
                </a:lnTo>
                <a:lnTo>
                  <a:pt x="244" y="36"/>
                </a:lnTo>
                <a:lnTo>
                  <a:pt x="289" y="24"/>
                </a:lnTo>
                <a:lnTo>
                  <a:pt x="340" y="15"/>
                </a:lnTo>
                <a:lnTo>
                  <a:pt x="399" y="7"/>
                </a:lnTo>
                <a:lnTo>
                  <a:pt x="463" y="2"/>
                </a:lnTo>
                <a:lnTo>
                  <a:pt x="531" y="0"/>
                </a:lnTo>
                <a:close/>
              </a:path>
            </a:pathLst>
          </a:custGeom>
          <a:solidFill>
            <a:schemeClr val="bg1"/>
          </a:solidFill>
          <a:ln w="0">
            <a:noFill/>
            <a:prstDash val="solid"/>
            <a:round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ja-JP" altLang="en-US" sz="1200"/>
          </a:p>
        </p:txBody>
      </p:sp>
      <p:sp>
        <p:nvSpPr>
          <p:cNvPr id="20" name="タイトル 2">
            <a:extLst>
              <a:ext uri="{FF2B5EF4-FFF2-40B4-BE49-F238E27FC236}">
                <a16:creationId xmlns="" xmlns:a16="http://schemas.microsoft.com/office/drawing/2014/main" id="{15021DBF-CBCE-4131-88B0-DB53D9315453}"/>
              </a:ext>
            </a:extLst>
          </p:cNvPr>
          <p:cNvSpPr txBox="1">
            <a:spLocks/>
          </p:cNvSpPr>
          <p:nvPr/>
        </p:nvSpPr>
        <p:spPr>
          <a:xfrm>
            <a:off x="4043532" y="9456167"/>
            <a:ext cx="2805848" cy="393377"/>
          </a:xfrm>
          <a:prstGeom prst="rect">
            <a:avLst/>
          </a:prstGeom>
        </p:spPr>
        <p:txBody>
          <a:bodyPr vert="horz" lIns="0" tIns="0" rIns="0" bIns="0" rtlCol="0" anchor="ctr">
            <a:noAutofit/>
          </a:bodyPr>
          <a:lstStyle>
            <a:lvl1pPr algn="l" defTabSz="633039" rtl="0" eaLnBrk="1" latinLnBrk="0" hangingPunct="1">
              <a:lnSpc>
                <a:spcPct val="110000"/>
              </a:lnSpc>
              <a:spcBef>
                <a:spcPct val="0"/>
              </a:spcBef>
              <a:buNone/>
              <a:defRPr kumimoji="1" sz="1662" b="0" kern="1200">
                <a:solidFill>
                  <a:schemeClr val="tx1"/>
                </a:solidFill>
                <a:latin typeface="+mj-ea"/>
                <a:ea typeface="+mj-ea"/>
                <a:cs typeface="メイリオ" pitchFamily="50" charset="-128"/>
              </a:defRPr>
            </a:lvl1pPr>
          </a:lstStyle>
          <a:p>
            <a:pPr algn="ctr"/>
            <a:r>
              <a:rPr lang="en-US" altLang="ja-JP" sz="2000" b="1" dirty="0" smtClean="0">
                <a:solidFill>
                  <a:schemeClr val="bg1"/>
                </a:solidFill>
              </a:rPr>
              <a:t>0956-25-9246</a:t>
            </a:r>
            <a:endParaRPr lang="ja-JP" altLang="en-US" sz="2000" b="1" dirty="0">
              <a:solidFill>
                <a:schemeClr val="bg1"/>
              </a:solidFill>
            </a:endParaRPr>
          </a:p>
        </p:txBody>
      </p:sp>
      <p:sp>
        <p:nvSpPr>
          <p:cNvPr id="21" name="タイトル 2">
            <a:extLst>
              <a:ext uri="{FF2B5EF4-FFF2-40B4-BE49-F238E27FC236}">
                <a16:creationId xmlns="" xmlns:a16="http://schemas.microsoft.com/office/drawing/2014/main" id="{3E48BF95-ED3D-4C2F-B175-BA48E41B119B}"/>
              </a:ext>
            </a:extLst>
          </p:cNvPr>
          <p:cNvSpPr txBox="1">
            <a:spLocks/>
          </p:cNvSpPr>
          <p:nvPr/>
        </p:nvSpPr>
        <p:spPr>
          <a:xfrm>
            <a:off x="134238" y="344488"/>
            <a:ext cx="6588732" cy="1260741"/>
          </a:xfrm>
          <a:prstGeom prst="rect">
            <a:avLst/>
          </a:prstGeom>
        </p:spPr>
        <p:txBody>
          <a:bodyPr vert="horz" lIns="0" tIns="0" rIns="0" bIns="0" rtlCol="0" anchor="ctr">
            <a:noAutofit/>
          </a:bodyPr>
          <a:lstStyle>
            <a:lvl1pPr algn="l" defTabSz="633039" rtl="0" eaLnBrk="1" latinLnBrk="0" hangingPunct="1">
              <a:lnSpc>
                <a:spcPct val="110000"/>
              </a:lnSpc>
              <a:spcBef>
                <a:spcPct val="0"/>
              </a:spcBef>
              <a:buNone/>
              <a:defRPr kumimoji="1" sz="1662" b="0" kern="1200">
                <a:solidFill>
                  <a:schemeClr val="tx1"/>
                </a:solidFill>
                <a:latin typeface="+mj-ea"/>
                <a:ea typeface="+mj-ea"/>
                <a:cs typeface="メイリオ" pitchFamily="50" charset="-128"/>
              </a:defRPr>
            </a:lvl1pPr>
          </a:lstStyle>
          <a:p>
            <a:pPr algn="ctr">
              <a:lnSpc>
                <a:spcPts val="4500"/>
              </a:lnSpc>
            </a:pPr>
            <a:r>
              <a:rPr lang="ja-JP" altLang="en-US" sz="4000" b="1" dirty="0">
                <a:solidFill>
                  <a:schemeClr val="bg1"/>
                </a:solidFill>
              </a:rPr>
              <a:t>令和</a:t>
            </a:r>
            <a:r>
              <a:rPr lang="ja-JP" altLang="en-US" sz="4000" b="1" dirty="0" smtClean="0">
                <a:solidFill>
                  <a:schemeClr val="bg1"/>
                </a:solidFill>
              </a:rPr>
              <a:t>４年度佐世保市</a:t>
            </a:r>
            <a:endParaRPr lang="en-US" altLang="ja-JP" sz="4000" b="1" dirty="0" smtClean="0">
              <a:solidFill>
                <a:schemeClr val="bg1"/>
              </a:solidFill>
            </a:endParaRPr>
          </a:p>
          <a:p>
            <a:pPr algn="ctr">
              <a:lnSpc>
                <a:spcPts val="4500"/>
              </a:lnSpc>
            </a:pPr>
            <a:r>
              <a:rPr lang="ja-JP" altLang="en-US" sz="4000" b="1" dirty="0" smtClean="0">
                <a:solidFill>
                  <a:schemeClr val="bg1"/>
                </a:solidFill>
              </a:rPr>
              <a:t>「</a:t>
            </a:r>
            <a:r>
              <a:rPr lang="ja-JP" altLang="en-US" sz="4000" b="1" dirty="0">
                <a:solidFill>
                  <a:schemeClr val="bg1"/>
                </a:solidFill>
              </a:rPr>
              <a:t>農業用燃油助成事業」のご案内</a:t>
            </a:r>
            <a:endParaRPr lang="ja-JP" altLang="en-US" sz="2800" b="1" dirty="0">
              <a:solidFill>
                <a:schemeClr val="bg1"/>
              </a:solidFill>
            </a:endParaRPr>
          </a:p>
        </p:txBody>
      </p:sp>
      <p:sp>
        <p:nvSpPr>
          <p:cNvPr id="22" name="タイトル 2">
            <a:extLst>
              <a:ext uri="{FF2B5EF4-FFF2-40B4-BE49-F238E27FC236}">
                <a16:creationId xmlns="" xmlns:a16="http://schemas.microsoft.com/office/drawing/2014/main" id="{751597F9-16B8-4FF8-8D4D-F514F5CB2938}"/>
              </a:ext>
            </a:extLst>
          </p:cNvPr>
          <p:cNvSpPr txBox="1">
            <a:spLocks/>
          </p:cNvSpPr>
          <p:nvPr/>
        </p:nvSpPr>
        <p:spPr>
          <a:xfrm>
            <a:off x="809858" y="1378740"/>
            <a:ext cx="5211430" cy="1342640"/>
          </a:xfrm>
          <a:prstGeom prst="rect">
            <a:avLst/>
          </a:prstGeom>
        </p:spPr>
        <p:txBody>
          <a:bodyPr vert="horz" lIns="0" tIns="0" rIns="0" bIns="0" rtlCol="0" anchor="ctr">
            <a:noAutofit/>
          </a:bodyPr>
          <a:lstStyle>
            <a:lvl1pPr algn="l" defTabSz="633039" rtl="0" eaLnBrk="1" latinLnBrk="0" hangingPunct="1">
              <a:lnSpc>
                <a:spcPct val="110000"/>
              </a:lnSpc>
              <a:spcBef>
                <a:spcPct val="0"/>
              </a:spcBef>
              <a:buNone/>
              <a:defRPr kumimoji="1" sz="1662" b="0" kern="1200">
                <a:solidFill>
                  <a:schemeClr val="tx1"/>
                </a:solidFill>
                <a:latin typeface="+mj-ea"/>
                <a:ea typeface="+mj-ea"/>
                <a:cs typeface="メイリオ" pitchFamily="50" charset="-128"/>
              </a:defRPr>
            </a:lvl1pPr>
          </a:lstStyle>
          <a:p>
            <a:pPr marL="285750" indent="-285750">
              <a:spcAft>
                <a:spcPts val="300"/>
              </a:spcAft>
              <a:buFont typeface="Wingdings" panose="05000000000000000000" pitchFamily="2" charset="2"/>
              <a:buChar char="ü"/>
            </a:pPr>
            <a:r>
              <a:rPr lang="ja-JP" altLang="en-US" sz="1400" b="1" u="sng" dirty="0" smtClean="0">
                <a:solidFill>
                  <a:schemeClr val="bg1"/>
                </a:solidFill>
              </a:rPr>
              <a:t>施設園芸及び茶セーフティネット</a:t>
            </a:r>
            <a:r>
              <a:rPr lang="ja-JP" altLang="en-US" sz="1400" b="1" u="sng" dirty="0">
                <a:solidFill>
                  <a:schemeClr val="bg1"/>
                </a:solidFill>
              </a:rPr>
              <a:t>構築</a:t>
            </a:r>
            <a:r>
              <a:rPr lang="ja-JP" altLang="en-US" sz="1400" b="1" u="sng" dirty="0" smtClean="0">
                <a:solidFill>
                  <a:schemeClr val="bg1"/>
                </a:solidFill>
              </a:rPr>
              <a:t>事業の発動基準単価を超えた額の一部を補助します。</a:t>
            </a:r>
            <a:endParaRPr lang="en-US" altLang="ja-JP" sz="1400" b="1" u="sng" dirty="0">
              <a:solidFill>
                <a:schemeClr val="bg1"/>
              </a:solidFill>
            </a:endParaRPr>
          </a:p>
        </p:txBody>
      </p:sp>
      <p:sp>
        <p:nvSpPr>
          <p:cNvPr id="27" name="テキスト ボックス 26">
            <a:extLst>
              <a:ext uri="{FF2B5EF4-FFF2-40B4-BE49-F238E27FC236}">
                <a16:creationId xmlns="" xmlns:a16="http://schemas.microsoft.com/office/drawing/2014/main" id="{56EE5390-0037-4F11-AD57-42FCB8F0426E}"/>
              </a:ext>
            </a:extLst>
          </p:cNvPr>
          <p:cNvSpPr txBox="1"/>
          <p:nvPr/>
        </p:nvSpPr>
        <p:spPr>
          <a:xfrm>
            <a:off x="126433" y="4285650"/>
            <a:ext cx="3320852" cy="100027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ja-JP" altLang="en-US" sz="1100" dirty="0"/>
              <a:t>□ 次のア及びイに加入する市内に住所を</a:t>
            </a:r>
            <a:r>
              <a:rPr lang="ja-JP" altLang="en-US" sz="1100" dirty="0" smtClean="0"/>
              <a:t>有する</a:t>
            </a:r>
            <a:endParaRPr lang="en-US" altLang="ja-JP" sz="1100" dirty="0" smtClean="0"/>
          </a:p>
          <a:p>
            <a:r>
              <a:rPr lang="ja-JP" altLang="en-US" sz="1100" dirty="0" smtClean="0"/>
              <a:t>個人・法人・団体</a:t>
            </a:r>
            <a:endParaRPr lang="ja-JP" altLang="en-US" sz="1100" dirty="0"/>
          </a:p>
          <a:p>
            <a:r>
              <a:rPr lang="ja-JP" altLang="en-US" sz="1300" b="1" dirty="0"/>
              <a:t>ア　施設園芸セーフティネット構築事業</a:t>
            </a:r>
          </a:p>
          <a:p>
            <a:r>
              <a:rPr lang="ja-JP" altLang="en-US" sz="1300" b="1" dirty="0"/>
              <a:t>イ　茶セーフティネット構築事業</a:t>
            </a:r>
            <a:endParaRPr lang="en-US" altLang="ja-JP" sz="1300" b="1" dirty="0"/>
          </a:p>
          <a:p>
            <a:r>
              <a:rPr lang="ja-JP" altLang="en-US" sz="1100" dirty="0"/>
              <a:t>□</a:t>
            </a:r>
            <a:r>
              <a:rPr lang="ja-JP" altLang="en-US" sz="1100" b="1" dirty="0"/>
              <a:t> </a:t>
            </a:r>
            <a:r>
              <a:rPr lang="ja-JP" altLang="en-US" sz="1100" dirty="0"/>
              <a:t>市税に滞納のない者</a:t>
            </a:r>
          </a:p>
        </p:txBody>
      </p:sp>
      <p:sp>
        <p:nvSpPr>
          <p:cNvPr id="4" name="星: 12 pt 3">
            <a:extLst>
              <a:ext uri="{FF2B5EF4-FFF2-40B4-BE49-F238E27FC236}">
                <a16:creationId xmlns="" xmlns:a16="http://schemas.microsoft.com/office/drawing/2014/main" id="{2F47F542-A73B-4956-968B-0BFA86A3856D}"/>
              </a:ext>
            </a:extLst>
          </p:cNvPr>
          <p:cNvSpPr/>
          <p:nvPr/>
        </p:nvSpPr>
        <p:spPr bwMode="auto">
          <a:xfrm>
            <a:off x="5947039" y="4731394"/>
            <a:ext cx="789014" cy="554530"/>
          </a:xfrm>
          <a:prstGeom prst="star12">
            <a:avLst>
              <a:gd name="adj" fmla="val 39124"/>
            </a:avLst>
          </a:prstGeom>
          <a:solidFill>
            <a:schemeClr val="tx2"/>
          </a:solidFill>
          <a:ln w="6350">
            <a:noFill/>
          </a:ln>
          <a:effectLst/>
        </p:spPr>
        <p:txBody>
          <a:bodyPr rot="0" spcFirstLastPara="0" vertOverflow="overflow" horzOverflow="overflow" vert="horz" wrap="none" lIns="0" tIns="0" rIns="0" bIns="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140000"/>
              </a:lnSpc>
              <a:spcBef>
                <a:spcPct val="0"/>
              </a:spcBef>
              <a:spcAft>
                <a:spcPts val="600"/>
              </a:spcAft>
            </a:pPr>
            <a:r>
              <a:rPr lang="ja-JP" altLang="en-US" sz="1200" b="1" dirty="0" smtClean="0">
                <a:solidFill>
                  <a:schemeClr val="bg1"/>
                </a:solidFill>
                <a:latin typeface="メイリオ" pitchFamily="50" charset="-128"/>
                <a:ea typeface="メイリオ" pitchFamily="50" charset="-128"/>
                <a:cs typeface="メイリオ" pitchFamily="50" charset="-128"/>
              </a:rPr>
              <a:t>申請</a:t>
            </a:r>
            <a:endParaRPr kumimoji="1" lang="ja-JP" altLang="en-US" sz="1200" b="1" dirty="0">
              <a:solidFill>
                <a:schemeClr val="bg1"/>
              </a:solidFill>
              <a:latin typeface="メイリオ" pitchFamily="50" charset="-128"/>
              <a:ea typeface="メイリオ" pitchFamily="50" charset="-128"/>
              <a:cs typeface="メイリオ" pitchFamily="50" charset="-128"/>
            </a:endParaRPr>
          </a:p>
        </p:txBody>
      </p:sp>
      <p:sp>
        <p:nvSpPr>
          <p:cNvPr id="2" name="テキスト ボックス 1">
            <a:extLst>
              <a:ext uri="{FF2B5EF4-FFF2-40B4-BE49-F238E27FC236}">
                <a16:creationId xmlns="" xmlns:a16="http://schemas.microsoft.com/office/drawing/2014/main" id="{492D3A3A-B22D-4C7D-8329-DFAB09D7719C}"/>
              </a:ext>
            </a:extLst>
          </p:cNvPr>
          <p:cNvSpPr txBox="1"/>
          <p:nvPr/>
        </p:nvSpPr>
        <p:spPr>
          <a:xfrm>
            <a:off x="163345" y="2984763"/>
            <a:ext cx="3120683" cy="86177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ja-JP" altLang="en-US" sz="1100" dirty="0"/>
              <a:t>コロナ禍における原油価格・物価高騰等により、</a:t>
            </a:r>
            <a:r>
              <a:rPr lang="ja-JP" altLang="en-US" sz="1400" b="1" dirty="0"/>
              <a:t>燃油の価格が</a:t>
            </a:r>
            <a:r>
              <a:rPr lang="ja-JP" altLang="en-US" sz="1400" b="1" dirty="0" smtClean="0"/>
              <a:t>高騰</a:t>
            </a:r>
            <a:r>
              <a:rPr lang="ja-JP" altLang="en-US" sz="1100" dirty="0" smtClean="0"/>
              <a:t>して</a:t>
            </a:r>
            <a:r>
              <a:rPr lang="ja-JP" altLang="en-US" sz="1100" dirty="0"/>
              <a:t>いることから、燃油を多く使用する施設園芸や茶の加工に</a:t>
            </a:r>
            <a:r>
              <a:rPr lang="ja-JP" altLang="en-US" sz="1100" dirty="0" smtClean="0"/>
              <a:t>必要な</a:t>
            </a:r>
            <a:r>
              <a:rPr lang="ja-JP" altLang="en-US" sz="1400" b="1" dirty="0"/>
              <a:t>燃油経費を支援</a:t>
            </a:r>
            <a:r>
              <a:rPr lang="ja-JP" altLang="en-US" sz="1400" b="1" dirty="0" smtClean="0"/>
              <a:t>します。</a:t>
            </a:r>
            <a:endParaRPr lang="ja-JP" altLang="en-US" sz="1100" dirty="0"/>
          </a:p>
        </p:txBody>
      </p:sp>
      <p:sp>
        <p:nvSpPr>
          <p:cNvPr id="32" name="テキスト ボックス 31">
            <a:extLst>
              <a:ext uri="{FF2B5EF4-FFF2-40B4-BE49-F238E27FC236}">
                <a16:creationId xmlns="" xmlns:a16="http://schemas.microsoft.com/office/drawing/2014/main" id="{492D3A3A-B22D-4C7D-8329-DFAB09D7719C}"/>
              </a:ext>
            </a:extLst>
          </p:cNvPr>
          <p:cNvSpPr txBox="1"/>
          <p:nvPr/>
        </p:nvSpPr>
        <p:spPr>
          <a:xfrm>
            <a:off x="3492284" y="2979909"/>
            <a:ext cx="3230685" cy="7386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ja-JP" altLang="en-US" sz="1400" b="1" dirty="0"/>
              <a:t>令和４年１月</a:t>
            </a:r>
            <a:r>
              <a:rPr lang="ja-JP" altLang="en-US" sz="1100" dirty="0"/>
              <a:t>から</a:t>
            </a:r>
            <a:r>
              <a:rPr lang="ja-JP" altLang="en-US" sz="1400" b="1" dirty="0"/>
              <a:t>令和４年１２月</a:t>
            </a:r>
            <a:r>
              <a:rPr lang="ja-JP" altLang="en-US" sz="1100" dirty="0"/>
              <a:t>までの</a:t>
            </a:r>
            <a:r>
              <a:rPr lang="ja-JP" altLang="en-US" sz="1400" b="1" dirty="0"/>
              <a:t>セーフティネット</a:t>
            </a:r>
            <a:r>
              <a:rPr lang="ja-JP" altLang="en-US" sz="1400" b="1" dirty="0" smtClean="0"/>
              <a:t>構築事業</a:t>
            </a:r>
            <a:r>
              <a:rPr lang="ja-JP" altLang="en-US" sz="1400" b="1" dirty="0"/>
              <a:t>の対象となる</a:t>
            </a:r>
            <a:r>
              <a:rPr lang="ja-JP" altLang="en-US" sz="1400" b="1" dirty="0" smtClean="0"/>
              <a:t>燃油</a:t>
            </a:r>
            <a:r>
              <a:rPr lang="ja-JP" altLang="en-US" sz="1100" dirty="0" smtClean="0"/>
              <a:t>（</a:t>
            </a:r>
            <a:r>
              <a:rPr lang="en-US" altLang="ja-JP" sz="1100" dirty="0" smtClean="0"/>
              <a:t>A</a:t>
            </a:r>
            <a:r>
              <a:rPr lang="ja-JP" altLang="en-US" sz="1100" dirty="0"/>
              <a:t>重油、灯油</a:t>
            </a:r>
            <a:r>
              <a:rPr lang="ja-JP" altLang="en-US" sz="1100" dirty="0" smtClean="0"/>
              <a:t>）</a:t>
            </a:r>
            <a:endParaRPr lang="ja-JP" altLang="en-US" sz="1100" dirty="0"/>
          </a:p>
        </p:txBody>
      </p:sp>
      <p:sp>
        <p:nvSpPr>
          <p:cNvPr id="25" name="四角形: 角を丸くする 12">
            <a:extLst>
              <a:ext uri="{FF2B5EF4-FFF2-40B4-BE49-F238E27FC236}">
                <a16:creationId xmlns="" xmlns:a16="http://schemas.microsoft.com/office/drawing/2014/main" id="{E2A610D7-13F1-49A6-8D3E-4DD4D74F46D2}"/>
              </a:ext>
            </a:extLst>
          </p:cNvPr>
          <p:cNvSpPr/>
          <p:nvPr/>
        </p:nvSpPr>
        <p:spPr bwMode="auto">
          <a:xfrm>
            <a:off x="60067" y="5346454"/>
            <a:ext cx="1149604" cy="288000"/>
          </a:xfrm>
          <a:prstGeom prst="roundRect">
            <a:avLst/>
          </a:prstGeom>
          <a:solidFill>
            <a:schemeClr val="bg1">
              <a:lumMod val="75000"/>
            </a:schemeClr>
          </a:solidFill>
          <a:ln w="6350">
            <a:noFill/>
          </a:ln>
          <a:effectLst/>
        </p:spPr>
        <p:txBody>
          <a:bodyPr rot="0" spcFirstLastPara="0" vertOverflow="overflow" horzOverflow="overflow" vert="horz" wrap="square" lIns="180000" tIns="36000" rIns="180000" bIns="3600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dist">
              <a:lnSpc>
                <a:spcPct val="140000"/>
              </a:lnSpc>
              <a:spcBef>
                <a:spcPct val="0"/>
              </a:spcBef>
              <a:spcAft>
                <a:spcPts val="600"/>
              </a:spcAft>
            </a:pPr>
            <a:r>
              <a:rPr lang="ja-JP" altLang="en-US" sz="1200" b="1" dirty="0">
                <a:latin typeface="メイリオ" pitchFamily="50" charset="-128"/>
                <a:ea typeface="メイリオ" pitchFamily="50" charset="-128"/>
                <a:cs typeface="メイリオ" pitchFamily="50" charset="-128"/>
              </a:rPr>
              <a:t>補助率</a:t>
            </a:r>
            <a:endParaRPr kumimoji="1" lang="ja-JP" altLang="en-US" sz="1200" b="1" dirty="0">
              <a:latin typeface="メイリオ" pitchFamily="50" charset="-128"/>
              <a:ea typeface="メイリオ" pitchFamily="50" charset="-128"/>
              <a:cs typeface="メイリオ" pitchFamily="50" charset="-128"/>
            </a:endParaRPr>
          </a:p>
        </p:txBody>
      </p:sp>
      <p:sp>
        <p:nvSpPr>
          <p:cNvPr id="28" name="テキスト ボックス 27">
            <a:extLst>
              <a:ext uri="{FF2B5EF4-FFF2-40B4-BE49-F238E27FC236}">
                <a16:creationId xmlns="" xmlns:a16="http://schemas.microsoft.com/office/drawing/2014/main" id="{56EE5390-0037-4F11-AD57-42FCB8F0426E}"/>
              </a:ext>
            </a:extLst>
          </p:cNvPr>
          <p:cNvSpPr txBox="1"/>
          <p:nvPr/>
        </p:nvSpPr>
        <p:spPr>
          <a:xfrm>
            <a:off x="163345" y="5689116"/>
            <a:ext cx="3283939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ja-JP" altLang="en-US" sz="1400" b="1" dirty="0"/>
              <a:t>セーフティネット構築</a:t>
            </a:r>
            <a:r>
              <a:rPr lang="ja-JP" altLang="en-US" sz="1400" b="1" dirty="0" smtClean="0"/>
              <a:t>事業</a:t>
            </a:r>
            <a:r>
              <a:rPr lang="ja-JP" altLang="en-US" sz="1100" dirty="0" smtClean="0"/>
              <a:t>の</a:t>
            </a:r>
            <a:endParaRPr lang="en-US" altLang="ja-JP" sz="1100" dirty="0" smtClean="0"/>
          </a:p>
          <a:p>
            <a:r>
              <a:rPr lang="ja-JP" altLang="en-US" sz="1400" b="1" dirty="0" smtClean="0"/>
              <a:t>発動基</a:t>
            </a:r>
            <a:r>
              <a:rPr lang="ja-JP" altLang="en-US" sz="1400" b="1" dirty="0"/>
              <a:t>準単価を超えた額</a:t>
            </a:r>
            <a:r>
              <a:rPr lang="ja-JP" altLang="en-US" sz="1400" b="1" dirty="0" smtClean="0"/>
              <a:t>の</a:t>
            </a:r>
            <a:endParaRPr lang="en-US" altLang="ja-JP" sz="1400" b="1" dirty="0" smtClean="0"/>
          </a:p>
          <a:p>
            <a:r>
              <a:rPr lang="ja-JP" altLang="en-US" sz="2000" b="1" dirty="0" smtClean="0">
                <a:latin typeface="ＭＳ ゴシック" panose="020B0609070205080204" pitchFamily="49" charset="-128"/>
                <a:ea typeface="ＭＳ ゴシック" panose="020B0609070205080204" pitchFamily="49" charset="-128"/>
              </a:rPr>
              <a:t>１／４以内</a:t>
            </a:r>
            <a:endParaRPr lang="ja-JP" altLang="en-US" sz="2000" b="1" dirty="0">
              <a:latin typeface="ＭＳ ゴシック" panose="020B0609070205080204" pitchFamily="49" charset="-128"/>
              <a:ea typeface="ＭＳ ゴシック" panose="020B0609070205080204" pitchFamily="49" charset="-128"/>
            </a:endParaRPr>
          </a:p>
        </p:txBody>
      </p:sp>
      <p:sp>
        <p:nvSpPr>
          <p:cNvPr id="33" name="テキスト ボックス 32">
            <a:extLst>
              <a:ext uri="{FF2B5EF4-FFF2-40B4-BE49-F238E27FC236}">
                <a16:creationId xmlns="" xmlns:a16="http://schemas.microsoft.com/office/drawing/2014/main" id="{079BDB0A-72EA-42E2-8FF1-2791457A4714}"/>
              </a:ext>
            </a:extLst>
          </p:cNvPr>
          <p:cNvSpPr txBox="1"/>
          <p:nvPr/>
        </p:nvSpPr>
        <p:spPr>
          <a:xfrm>
            <a:off x="126433" y="7719763"/>
            <a:ext cx="1845466" cy="355276"/>
          </a:xfrm>
          <a:prstGeom prst="rect">
            <a:avLst/>
          </a:prstGeom>
          <a:noFill/>
          <a:ln w="19050">
            <a:solidFill>
              <a:srgbClr val="FF0000"/>
            </a:solidFill>
          </a:ln>
        </p:spPr>
        <p:txBody>
          <a:bodyPr wrap="square" tIns="72000" bIns="36000" rtlCol="0">
            <a:spAutoFit/>
          </a:bodyPr>
          <a:lstStyle/>
          <a:p>
            <a:r>
              <a:rPr kumimoji="1" lang="ja-JP" altLang="en-US" sz="1600" b="1" dirty="0" smtClean="0"/>
              <a:t>事業イメージ図→</a:t>
            </a:r>
            <a:endParaRPr lang="en-US" altLang="ja-JP" sz="1600" dirty="0"/>
          </a:p>
        </p:txBody>
      </p:sp>
      <p:sp>
        <p:nvSpPr>
          <p:cNvPr id="24" name="四角形: 角を丸くする 12">
            <a:extLst>
              <a:ext uri="{FF2B5EF4-FFF2-40B4-BE49-F238E27FC236}">
                <a16:creationId xmlns="" xmlns:a16="http://schemas.microsoft.com/office/drawing/2014/main" id="{E2A610D7-13F1-49A6-8D3E-4DD4D74F46D2}"/>
              </a:ext>
            </a:extLst>
          </p:cNvPr>
          <p:cNvSpPr/>
          <p:nvPr/>
        </p:nvSpPr>
        <p:spPr bwMode="auto">
          <a:xfrm>
            <a:off x="3458210" y="3713031"/>
            <a:ext cx="1159197" cy="288000"/>
          </a:xfrm>
          <a:prstGeom prst="roundRect">
            <a:avLst/>
          </a:prstGeom>
          <a:solidFill>
            <a:schemeClr val="bg1">
              <a:lumMod val="75000"/>
            </a:schemeClr>
          </a:solidFill>
          <a:ln w="6350">
            <a:noFill/>
          </a:ln>
          <a:effectLst/>
        </p:spPr>
        <p:txBody>
          <a:bodyPr rot="0" spcFirstLastPara="0" vertOverflow="overflow" horzOverflow="overflow" vert="horz" wrap="square" lIns="180000" tIns="36000" rIns="180000" bIns="3600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dist">
              <a:lnSpc>
                <a:spcPct val="140000"/>
              </a:lnSpc>
              <a:spcBef>
                <a:spcPct val="0"/>
              </a:spcBef>
              <a:spcAft>
                <a:spcPts val="600"/>
              </a:spcAft>
            </a:pPr>
            <a:r>
              <a:rPr lang="ja-JP" altLang="en-US" sz="1200" b="1" dirty="0" smtClean="0">
                <a:latin typeface="メイリオ" pitchFamily="50" charset="-128"/>
                <a:ea typeface="メイリオ" pitchFamily="50" charset="-128"/>
                <a:cs typeface="メイリオ" pitchFamily="50" charset="-128"/>
              </a:rPr>
              <a:t>手続き</a:t>
            </a:r>
            <a:endParaRPr kumimoji="1" lang="ja-JP" altLang="en-US" sz="1200" b="1" dirty="0">
              <a:latin typeface="メイリオ" pitchFamily="50" charset="-128"/>
              <a:ea typeface="メイリオ" pitchFamily="50" charset="-128"/>
              <a:cs typeface="メイリオ" pitchFamily="50" charset="-128"/>
            </a:endParaRPr>
          </a:p>
        </p:txBody>
      </p:sp>
      <p:pic>
        <p:nvPicPr>
          <p:cNvPr id="3" name="図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001155" y="6623066"/>
            <a:ext cx="4452181" cy="277277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62986864"/>
      </p:ext>
    </p:extLst>
  </p:cSld>
  <p:clrMapOvr>
    <a:masterClrMapping/>
  </p:clrMapOvr>
</p:sld>
</file>

<file path=ppt/theme/theme1.xml><?xml version="1.0" encoding="utf-8"?>
<a:theme xmlns:a="http://schemas.openxmlformats.org/drawingml/2006/main" name="presentation-design-theme-green">
  <a:themeElements>
    <a:clrScheme name="20210906">
      <a:dk1>
        <a:srgbClr val="373737"/>
      </a:dk1>
      <a:lt1>
        <a:srgbClr val="FFFFFF"/>
      </a:lt1>
      <a:dk2>
        <a:srgbClr val="008970"/>
      </a:dk2>
      <a:lt2>
        <a:srgbClr val="E7F9F5"/>
      </a:lt2>
      <a:accent1>
        <a:srgbClr val="004F5C"/>
      </a:accent1>
      <a:accent2>
        <a:srgbClr val="007C89"/>
      </a:accent2>
      <a:accent3>
        <a:srgbClr val="4DABB9"/>
      </a:accent3>
      <a:accent4>
        <a:srgbClr val="FFFF5C"/>
      </a:accent4>
      <a:accent5>
        <a:srgbClr val="FFE01B"/>
      </a:accent5>
      <a:accent6>
        <a:srgbClr val="D1D1D1"/>
      </a:accent6>
      <a:hlink>
        <a:srgbClr val="008970"/>
      </a:hlink>
      <a:folHlink>
        <a:srgbClr val="005B56"/>
      </a:folHlink>
    </a:clrScheme>
    <a:fontScheme name="PowerPoint Design">
      <a:majorFont>
        <a:latin typeface="メイリオ"/>
        <a:ea typeface="メイリオ"/>
        <a:cs typeface=""/>
      </a:majorFont>
      <a:minorFont>
        <a:latin typeface="メイリオ"/>
        <a:ea typeface="メイリオ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solidFill>
          <a:schemeClr val="bg1"/>
        </a:solidFill>
        <a:ln w="6350">
          <a:solidFill>
            <a:schemeClr val="tx1"/>
          </a:solidFill>
        </a:ln>
        <a:effectLst/>
      </a:spPr>
      <a:bodyPr rot="0" spcFirstLastPara="0" vertOverflow="overflow" horzOverflow="overflow" vert="horz" wrap="square" lIns="108000" tIns="108000" rIns="108000" bIns="90000" numCol="1" spcCol="0" rtlCol="0" fromWordArt="0" anchor="ctr" anchorCtr="0" forceAA="0" compatLnSpc="1">
        <a:prstTxWarp prst="textNoShape">
          <a:avLst/>
        </a:prstTxWarp>
        <a:spAutoFit/>
      </a:bodyPr>
      <a:lstStyle>
        <a:defPPr algn="just">
          <a:lnSpc>
            <a:spcPct val="140000"/>
          </a:lnSpc>
          <a:spcBef>
            <a:spcPct val="0"/>
          </a:spcBef>
          <a:spcAft>
            <a:spcPts val="600"/>
          </a:spcAft>
          <a:defRPr kumimoji="1" sz="1600" dirty="0" smtClean="0">
            <a:solidFill>
              <a:srgbClr val="4D4D4D"/>
            </a:solidFill>
            <a:latin typeface="メイリオ" pitchFamily="50" charset="-128"/>
            <a:ea typeface="メイリオ" pitchFamily="50" charset="-128"/>
            <a:cs typeface="メイリオ" pitchFamily="50" charset="-128"/>
          </a:defRPr>
        </a:defPPr>
      </a:lstStyle>
    </a:spDef>
    <a:lnDef>
      <a:spPr>
        <a:ln w="6350">
          <a:solidFill>
            <a:schemeClr val="tx1"/>
          </a:solidFill>
        </a:ln>
      </a:spPr>
      <a:bodyPr/>
      <a:lstStyle/>
      <a:style>
        <a:lnRef idx="1">
          <a:schemeClr val="accent1"/>
        </a:lnRef>
        <a:fillRef idx="0">
          <a:schemeClr val="accent1"/>
        </a:fillRef>
        <a:effectRef idx="0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presentation-design-theme-green" id="{9B018DA8-92DA-4698-B799-DE04D322D331}" vid="{E366E713-59EB-49F8-997E-08E2BF757133}"/>
    </a:ext>
  </a:extLst>
</a:theme>
</file>

<file path=ppt/theme/theme2.xml><?xml version="1.0" encoding="utf-8"?>
<a:theme xmlns:a="http://schemas.openxmlformats.org/drawingml/2006/main" name="ウィスプ">
  <a:themeElements>
    <a:clrScheme name="ウィスプ">
      <a:dk1>
        <a:sysClr val="windowText" lastClr="000000"/>
      </a:dk1>
      <a:lt1>
        <a:sysClr val="window" lastClr="FFFFFF"/>
      </a:lt1>
      <a:dk2>
        <a:srgbClr val="766F54"/>
      </a:dk2>
      <a:lt2>
        <a:srgbClr val="E3EACF"/>
      </a:lt2>
      <a:accent1>
        <a:srgbClr val="A53010"/>
      </a:accent1>
      <a:accent2>
        <a:srgbClr val="DE7E18"/>
      </a:accent2>
      <a:accent3>
        <a:srgbClr val="9F8351"/>
      </a:accent3>
      <a:accent4>
        <a:srgbClr val="728653"/>
      </a:accent4>
      <a:accent5>
        <a:srgbClr val="92AA4C"/>
      </a:accent5>
      <a:accent6>
        <a:srgbClr val="6AAC91"/>
      </a:accent6>
      <a:hlink>
        <a:srgbClr val="FB4A18"/>
      </a:hlink>
      <a:folHlink>
        <a:srgbClr val="FB9318"/>
      </a:folHlink>
    </a:clrScheme>
    <a:fontScheme name="ウィスプ">
      <a:majorFont>
        <a:latin typeface="Century Gothic" panose="020B0502020202020204"/>
        <a:ea typeface=""/>
        <a:cs typeface=""/>
        <a:font script="Jpan" typeface="メイリオ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entury Gothic" panose="020B0502020202020204"/>
        <a:ea typeface=""/>
        <a:cs typeface=""/>
        <a:font script="Jpan" typeface="メイリオ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ウィスプ">
      <a:fillStyleLst>
        <a:solidFill>
          <a:schemeClr val="phClr"/>
        </a:solidFill>
        <a:solidFill>
          <a:schemeClr val="phClr">
            <a:tint val="70000"/>
            <a:lumMod val="104000"/>
          </a:schemeClr>
        </a:solidFill>
        <a:gradFill rotWithShape="1">
          <a:gsLst>
            <a:gs pos="0">
              <a:schemeClr val="phClr">
                <a:tint val="96000"/>
                <a:lumMod val="104000"/>
              </a:schemeClr>
            </a:gs>
            <a:gs pos="100000">
              <a:schemeClr val="phClr">
                <a:shade val="98000"/>
                <a:lumMod val="94000"/>
              </a:schemeClr>
            </a:gs>
          </a:gsLst>
          <a:lin ang="5400000" scaled="0"/>
        </a:gradFill>
      </a:fillStyleLst>
      <a:lnStyleLst>
        <a:ln w="9525" cap="rnd" cmpd="sng" algn="ctr">
          <a:solidFill>
            <a:schemeClr val="phClr">
              <a:shade val="90000"/>
            </a:schemeClr>
          </a:solidFill>
          <a:prstDash val="solid"/>
        </a:ln>
        <a:ln w="15875" cap="rnd" cmpd="sng" algn="ctr">
          <a:solidFill>
            <a:schemeClr val="phClr"/>
          </a:solidFill>
          <a:prstDash val="solid"/>
        </a:ln>
        <a:ln w="22225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2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60000"/>
              </a:srgbClr>
            </a:outerShdw>
          </a:effectLst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20000"/>
              </a:schemeClr>
            </a:gs>
            <a:gs pos="100000">
              <a:schemeClr val="phClr">
                <a:shade val="98000"/>
                <a:satMod val="120000"/>
                <a:lumMod val="98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0000"/>
                <a:satMod val="92000"/>
                <a:lumMod val="120000"/>
              </a:schemeClr>
            </a:gs>
            <a:gs pos="100000">
              <a:schemeClr val="phClr">
                <a:shade val="98000"/>
                <a:satMod val="120000"/>
                <a:lumMod val="98000"/>
              </a:schemeClr>
            </a:gs>
          </a:gsLst>
          <a:path path="circle">
            <a:fillToRect l="50000" t="50000" r="100000"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Wisp" id="{7CB32D59-10C0-40DD-B7BD-2E94284A981C}" vid="{24B1A44C-C006-48B2-A4D7-E5549B3D8CD4}"/>
    </a:ext>
  </a:extLst>
</a:theme>
</file>

<file path=ppt/theme/theme3.xml><?xml version="1.0" encoding="utf-8"?>
<a:theme xmlns:a="http://schemas.openxmlformats.org/drawingml/2006/main" name="Office ​​テーマ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4.xml><?xml version="1.0" encoding="utf-8"?>
<a:theme xmlns:a="http://schemas.openxmlformats.org/drawingml/2006/main" name="Office ​​テーマ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28670</TotalTime>
  <Words>158</Words>
  <Application>Microsoft Office PowerPoint</Application>
  <PresentationFormat>A4 210 x 297 mm</PresentationFormat>
  <Paragraphs>33</Paragraphs>
  <Slides>1</Slides>
  <Notes>0</Notes>
  <HiddenSlides>0</HiddenSlides>
  <MMClips>0</MMClips>
  <ScaleCrop>false</ScaleCrop>
  <HeadingPairs>
    <vt:vector size="6" baseType="variant">
      <vt:variant>
        <vt:lpstr>使用されているフォント</vt:lpstr>
      </vt:variant>
      <vt:variant>
        <vt:i4>9</vt:i4>
      </vt:variant>
      <vt:variant>
        <vt:lpstr>テーマ</vt:lpstr>
      </vt:variant>
      <vt:variant>
        <vt:i4>2</vt:i4>
      </vt:variant>
      <vt:variant>
        <vt:lpstr>スライド タイトル</vt:lpstr>
      </vt:variant>
      <vt:variant>
        <vt:i4>1</vt:i4>
      </vt:variant>
    </vt:vector>
  </HeadingPairs>
  <TitlesOfParts>
    <vt:vector size="12" baseType="lpstr">
      <vt:lpstr>微軟正黑體</vt:lpstr>
      <vt:lpstr>ＭＳ Ｐゴシック</vt:lpstr>
      <vt:lpstr>ＭＳ ゴシック</vt:lpstr>
      <vt:lpstr>メイリオ</vt:lpstr>
      <vt:lpstr>Arial</vt:lpstr>
      <vt:lpstr>Calibri</vt:lpstr>
      <vt:lpstr>Century Gothic</vt:lpstr>
      <vt:lpstr>Wingdings</vt:lpstr>
      <vt:lpstr>Wingdings 3</vt:lpstr>
      <vt:lpstr>presentation-design-theme-green</vt:lpstr>
      <vt:lpstr>ウィスプ</vt:lpstr>
      <vt:lpstr>PowerPoint プレゼンテーション</vt:lpstr>
    </vt:vector>
  </TitlesOfParts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プレゼンテーション</dc:title>
  <dc:creator>燃油高騰対策_JGAH</dc:creator>
  <cp:lastModifiedBy>?? ??</cp:lastModifiedBy>
  <cp:revision>128</cp:revision>
  <cp:lastPrinted>2022-10-03T05:06:34Z</cp:lastPrinted>
  <dcterms:created xsi:type="dcterms:W3CDTF">2013-06-19T15:30:58Z</dcterms:created>
  <dcterms:modified xsi:type="dcterms:W3CDTF">2022-10-29T04:14:27Z</dcterms:modified>
</cp:coreProperties>
</file>