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Lst>
  <p:notesMasterIdLst>
    <p:notesMasterId r:id="rId4"/>
  </p:notesMasterIdLst>
  <p:sldIdLst>
    <p:sldId id="258" r:id="rId3"/>
  </p:sldIdLst>
  <p:sldSz cx="9906000" cy="6858000" type="A4"/>
  <p:notesSz cx="6807200" cy="9939338"/>
  <p:defaultTextStyle>
    <a:defPPr>
      <a:defRPr lang="en-US"/>
    </a:defPPr>
    <a:lvl1pPr marL="0" algn="l" defTabSz="342077" rtl="0" eaLnBrk="1" latinLnBrk="0" hangingPunct="1">
      <a:defRPr sz="1347" kern="1200">
        <a:solidFill>
          <a:schemeClr val="tx1"/>
        </a:solidFill>
        <a:latin typeface="+mn-lt"/>
        <a:ea typeface="+mn-ea"/>
        <a:cs typeface="+mn-cs"/>
      </a:defRPr>
    </a:lvl1pPr>
    <a:lvl2pPr marL="342077" algn="l" defTabSz="342077" rtl="0" eaLnBrk="1" latinLnBrk="0" hangingPunct="1">
      <a:defRPr sz="1347" kern="1200">
        <a:solidFill>
          <a:schemeClr val="tx1"/>
        </a:solidFill>
        <a:latin typeface="+mn-lt"/>
        <a:ea typeface="+mn-ea"/>
        <a:cs typeface="+mn-cs"/>
      </a:defRPr>
    </a:lvl2pPr>
    <a:lvl3pPr marL="684154" algn="l" defTabSz="342077" rtl="0" eaLnBrk="1" latinLnBrk="0" hangingPunct="1">
      <a:defRPr sz="1347" kern="1200">
        <a:solidFill>
          <a:schemeClr val="tx1"/>
        </a:solidFill>
        <a:latin typeface="+mn-lt"/>
        <a:ea typeface="+mn-ea"/>
        <a:cs typeface="+mn-cs"/>
      </a:defRPr>
    </a:lvl3pPr>
    <a:lvl4pPr marL="1026231" algn="l" defTabSz="342077" rtl="0" eaLnBrk="1" latinLnBrk="0" hangingPunct="1">
      <a:defRPr sz="1347" kern="1200">
        <a:solidFill>
          <a:schemeClr val="tx1"/>
        </a:solidFill>
        <a:latin typeface="+mn-lt"/>
        <a:ea typeface="+mn-ea"/>
        <a:cs typeface="+mn-cs"/>
      </a:defRPr>
    </a:lvl4pPr>
    <a:lvl5pPr marL="1368308" algn="l" defTabSz="342077" rtl="0" eaLnBrk="1" latinLnBrk="0" hangingPunct="1">
      <a:defRPr sz="1347" kern="1200">
        <a:solidFill>
          <a:schemeClr val="tx1"/>
        </a:solidFill>
        <a:latin typeface="+mn-lt"/>
        <a:ea typeface="+mn-ea"/>
        <a:cs typeface="+mn-cs"/>
      </a:defRPr>
    </a:lvl5pPr>
    <a:lvl6pPr marL="1710385" algn="l" defTabSz="342077" rtl="0" eaLnBrk="1" latinLnBrk="0" hangingPunct="1">
      <a:defRPr sz="1347" kern="1200">
        <a:solidFill>
          <a:schemeClr val="tx1"/>
        </a:solidFill>
        <a:latin typeface="+mn-lt"/>
        <a:ea typeface="+mn-ea"/>
        <a:cs typeface="+mn-cs"/>
      </a:defRPr>
    </a:lvl6pPr>
    <a:lvl7pPr marL="2052462" algn="l" defTabSz="342077" rtl="0" eaLnBrk="1" latinLnBrk="0" hangingPunct="1">
      <a:defRPr sz="1347" kern="1200">
        <a:solidFill>
          <a:schemeClr val="tx1"/>
        </a:solidFill>
        <a:latin typeface="+mn-lt"/>
        <a:ea typeface="+mn-ea"/>
        <a:cs typeface="+mn-cs"/>
      </a:defRPr>
    </a:lvl7pPr>
    <a:lvl8pPr marL="2394539" algn="l" defTabSz="342077" rtl="0" eaLnBrk="1" latinLnBrk="0" hangingPunct="1">
      <a:defRPr sz="1347" kern="1200">
        <a:solidFill>
          <a:schemeClr val="tx1"/>
        </a:solidFill>
        <a:latin typeface="+mn-lt"/>
        <a:ea typeface="+mn-ea"/>
        <a:cs typeface="+mn-cs"/>
      </a:defRPr>
    </a:lvl8pPr>
    <a:lvl9pPr marL="2736616" algn="l" defTabSz="342077" rtl="0" eaLnBrk="1" latinLnBrk="0" hangingPunct="1">
      <a:defRPr sz="134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6" autoAdjust="0"/>
    <p:restoredTop sz="94660"/>
  </p:normalViewPr>
  <p:slideViewPr>
    <p:cSldViewPr snapToGrid="0">
      <p:cViewPr varScale="1">
        <p:scale>
          <a:sx n="91" d="100"/>
          <a:sy n="91" d="100"/>
        </p:scale>
        <p:origin x="1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vl1pPr>
          </a:lstStyle>
          <a:p>
            <a:fld id="{779E6BD5-0BF7-45AB-B026-2A88FF0D52CE}" type="datetimeFigureOut">
              <a:rPr kumimoji="1" lang="ja-JP" altLang="en-US" smtClean="0"/>
              <a:t>2021/4/20</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vl1pPr>
          </a:lstStyle>
          <a:p>
            <a:fld id="{4B10DE2E-11AE-4911-BFBF-66C89D7D779C}" type="slidenum">
              <a:rPr kumimoji="1" lang="ja-JP" altLang="en-US" smtClean="0"/>
              <a:t>‹#›</a:t>
            </a:fld>
            <a:endParaRPr kumimoji="1" lang="ja-JP" altLang="en-US"/>
          </a:p>
        </p:txBody>
      </p:sp>
    </p:spTree>
    <p:extLst>
      <p:ext uri="{BB962C8B-B14F-4D97-AF65-F5344CB8AC3E}">
        <p14:creationId xmlns:p14="http://schemas.microsoft.com/office/powerpoint/2010/main" val="4084529036"/>
      </p:ext>
    </p:extLst>
  </p:cSld>
  <p:clrMap bg1="lt1" tx1="dk1" bg2="lt2" tx2="dk2" accent1="accent1" accent2="accent2" accent3="accent3" accent4="accent4" accent5="accent5" accent6="accent6" hlink="hlink" folHlink="folHlink"/>
  <p:notesStyle>
    <a:lvl1pPr marL="0" algn="l" defTabSz="684154" rtl="0" eaLnBrk="1" latinLnBrk="0" hangingPunct="1">
      <a:defRPr kumimoji="1" sz="898" kern="1200">
        <a:solidFill>
          <a:schemeClr val="tx1"/>
        </a:solidFill>
        <a:latin typeface="+mn-lt"/>
        <a:ea typeface="+mn-ea"/>
        <a:cs typeface="+mn-cs"/>
      </a:defRPr>
    </a:lvl1pPr>
    <a:lvl2pPr marL="342077" algn="l" defTabSz="684154" rtl="0" eaLnBrk="1" latinLnBrk="0" hangingPunct="1">
      <a:defRPr kumimoji="1" sz="898" kern="1200">
        <a:solidFill>
          <a:schemeClr val="tx1"/>
        </a:solidFill>
        <a:latin typeface="+mn-lt"/>
        <a:ea typeface="+mn-ea"/>
        <a:cs typeface="+mn-cs"/>
      </a:defRPr>
    </a:lvl2pPr>
    <a:lvl3pPr marL="684154" algn="l" defTabSz="684154" rtl="0" eaLnBrk="1" latinLnBrk="0" hangingPunct="1">
      <a:defRPr kumimoji="1" sz="898" kern="1200">
        <a:solidFill>
          <a:schemeClr val="tx1"/>
        </a:solidFill>
        <a:latin typeface="+mn-lt"/>
        <a:ea typeface="+mn-ea"/>
        <a:cs typeface="+mn-cs"/>
      </a:defRPr>
    </a:lvl3pPr>
    <a:lvl4pPr marL="1026231" algn="l" defTabSz="684154" rtl="0" eaLnBrk="1" latinLnBrk="0" hangingPunct="1">
      <a:defRPr kumimoji="1" sz="898" kern="1200">
        <a:solidFill>
          <a:schemeClr val="tx1"/>
        </a:solidFill>
        <a:latin typeface="+mn-lt"/>
        <a:ea typeface="+mn-ea"/>
        <a:cs typeface="+mn-cs"/>
      </a:defRPr>
    </a:lvl4pPr>
    <a:lvl5pPr marL="1368308" algn="l" defTabSz="684154" rtl="0" eaLnBrk="1" latinLnBrk="0" hangingPunct="1">
      <a:defRPr kumimoji="1" sz="898" kern="1200">
        <a:solidFill>
          <a:schemeClr val="tx1"/>
        </a:solidFill>
        <a:latin typeface="+mn-lt"/>
        <a:ea typeface="+mn-ea"/>
        <a:cs typeface="+mn-cs"/>
      </a:defRPr>
    </a:lvl5pPr>
    <a:lvl6pPr marL="1710385" algn="l" defTabSz="684154" rtl="0" eaLnBrk="1" latinLnBrk="0" hangingPunct="1">
      <a:defRPr kumimoji="1" sz="898" kern="1200">
        <a:solidFill>
          <a:schemeClr val="tx1"/>
        </a:solidFill>
        <a:latin typeface="+mn-lt"/>
        <a:ea typeface="+mn-ea"/>
        <a:cs typeface="+mn-cs"/>
      </a:defRPr>
    </a:lvl6pPr>
    <a:lvl7pPr marL="2052462" algn="l" defTabSz="684154" rtl="0" eaLnBrk="1" latinLnBrk="0" hangingPunct="1">
      <a:defRPr kumimoji="1" sz="898" kern="1200">
        <a:solidFill>
          <a:schemeClr val="tx1"/>
        </a:solidFill>
        <a:latin typeface="+mn-lt"/>
        <a:ea typeface="+mn-ea"/>
        <a:cs typeface="+mn-cs"/>
      </a:defRPr>
    </a:lvl7pPr>
    <a:lvl8pPr marL="2394539" algn="l" defTabSz="684154" rtl="0" eaLnBrk="1" latinLnBrk="0" hangingPunct="1">
      <a:defRPr kumimoji="1" sz="898" kern="1200">
        <a:solidFill>
          <a:schemeClr val="tx1"/>
        </a:solidFill>
        <a:latin typeface="+mn-lt"/>
        <a:ea typeface="+mn-ea"/>
        <a:cs typeface="+mn-cs"/>
      </a:defRPr>
    </a:lvl8pPr>
    <a:lvl9pPr marL="2736616" algn="l" defTabSz="684154" rtl="0" eaLnBrk="1" latinLnBrk="0" hangingPunct="1">
      <a:defRPr kumimoji="1" sz="8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 y="6076950"/>
            <a:ext cx="99218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4"/>
          <p:cNvSpPr>
            <a:spLocks noChangeArrowheads="1"/>
          </p:cNvSpPr>
          <p:nvPr userDrawn="1"/>
        </p:nvSpPr>
        <p:spPr bwMode="auto">
          <a:xfrm>
            <a:off x="1833563" y="3284539"/>
            <a:ext cx="8072437" cy="7302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1181679">
              <a:defRPr/>
            </a:pPr>
            <a:endParaRPr lang="ja-JP" altLang="en-US" sz="2326">
              <a:solidFill>
                <a:srgbClr val="000000"/>
              </a:solidFill>
            </a:endParaRPr>
          </a:p>
        </p:txBody>
      </p:sp>
      <p:sp>
        <p:nvSpPr>
          <p:cNvPr id="31747" name="Rectangle 3"/>
          <p:cNvSpPr>
            <a:spLocks noGrp="1" noChangeArrowheads="1"/>
          </p:cNvSpPr>
          <p:nvPr>
            <p:ph type="ctrTitle"/>
          </p:nvPr>
        </p:nvSpPr>
        <p:spPr>
          <a:xfrm>
            <a:off x="1784350" y="2133601"/>
            <a:ext cx="8121650" cy="1470025"/>
          </a:xfrm>
        </p:spPr>
        <p:txBody>
          <a:bodyPr/>
          <a:lstStyle>
            <a:lvl1pPr>
              <a:defRPr sz="5169"/>
            </a:lvl1pPr>
          </a:lstStyle>
          <a:p>
            <a:r>
              <a:rPr lang="ja-JP" altLang="en-US"/>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sldNum" sz="quarter" idx="12"/>
          </p:nvPr>
        </p:nvSpPr>
        <p:spPr>
          <a:xfrm>
            <a:off x="7099300" y="6245225"/>
            <a:ext cx="2311400" cy="476250"/>
          </a:xfrm>
        </p:spPr>
        <p:txBody>
          <a:bodyPr/>
          <a:lstStyle>
            <a:lvl1pPr>
              <a:defRPr/>
            </a:lvl1pPr>
          </a:lstStyle>
          <a:p>
            <a:pPr>
              <a:defRPr/>
            </a:pPr>
            <a:fld id="{EC620D2A-874E-4304-BCFF-B6B66852CA6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34299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E3F8EE86-8D28-444E-85A2-552CC761352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84115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6" y="1"/>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1"/>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D861FA38-9CCB-47C2-8934-DF06D05724A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04566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94107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7C43A389-E2C8-497F-BDCC-CD2E77B63F8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70279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134726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2606275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3381435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2906114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28891696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19965625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3209471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853CC1E1-AE02-4A16-BB0F-FB51E60FEE7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369101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41665400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23987355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3511759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BF8BC65-30D6-4A1C-B1D2-304D9395AA5C}" type="datetimeFigureOut">
              <a:rPr kumimoji="1" lang="ja-JP" altLang="en-US" smtClean="0"/>
              <a:t>2021/4/20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696010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1"/>
            <a:ext cx="8420100" cy="1362075"/>
          </a:xfrm>
        </p:spPr>
        <p:txBody>
          <a:bodyPr anchor="t"/>
          <a:lstStyle>
            <a:lvl1pPr algn="l">
              <a:defRPr sz="5169"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4"/>
            <a:ext cx="8420100" cy="1500187"/>
          </a:xfrm>
        </p:spPr>
        <p:txBody>
          <a:bodyPr anchor="b"/>
          <a:lstStyle>
            <a:lvl1pPr marL="0" indent="0">
              <a:buNone/>
              <a:defRPr sz="2585"/>
            </a:lvl1pPr>
            <a:lvl2pPr marL="590840" indent="0">
              <a:buNone/>
              <a:defRPr sz="2326"/>
            </a:lvl2pPr>
            <a:lvl3pPr marL="1181679" indent="0">
              <a:buNone/>
              <a:defRPr sz="2068"/>
            </a:lvl3pPr>
            <a:lvl4pPr marL="1772519" indent="0">
              <a:buNone/>
              <a:defRPr sz="1809"/>
            </a:lvl4pPr>
            <a:lvl5pPr marL="2363358" indent="0">
              <a:buNone/>
              <a:defRPr sz="1809"/>
            </a:lvl5pPr>
            <a:lvl6pPr marL="2954198" indent="0">
              <a:buNone/>
              <a:defRPr sz="1809"/>
            </a:lvl6pPr>
            <a:lvl7pPr marL="3545037" indent="0">
              <a:buNone/>
              <a:defRPr sz="1809"/>
            </a:lvl7pPr>
            <a:lvl8pPr marL="4135877" indent="0">
              <a:buNone/>
              <a:defRPr sz="1809"/>
            </a:lvl8pPr>
            <a:lvl9pPr marL="4726716" indent="0">
              <a:buNone/>
              <a:defRPr sz="1809"/>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6B320FB8-0E80-4738-83A5-DD2A76AA155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2545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81500" cy="4525963"/>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1"/>
            <a:ext cx="4381500" cy="4525963"/>
          </a:xfrm>
        </p:spPr>
        <p:txBody>
          <a:bodyPr/>
          <a:lstStyle>
            <a:lvl1pPr>
              <a:defRPr sz="3618"/>
            </a:lvl1pPr>
            <a:lvl2pPr>
              <a:defRPr sz="3102"/>
            </a:lvl2pPr>
            <a:lvl3pPr>
              <a:defRPr sz="2585"/>
            </a:lvl3pPr>
            <a:lvl4pPr>
              <a:defRPr sz="2326"/>
            </a:lvl4pPr>
            <a:lvl5pPr>
              <a:defRPr sz="2326"/>
            </a:lvl5pPr>
            <a:lvl6pPr>
              <a:defRPr sz="2326"/>
            </a:lvl6pPr>
            <a:lvl7pPr>
              <a:defRPr sz="2326"/>
            </a:lvl7pPr>
            <a:lvl8pPr>
              <a:defRPr sz="2326"/>
            </a:lvl8pPr>
            <a:lvl9pPr>
              <a:defRPr sz="232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F62B582E-CF4B-46F0-B9AE-55806FECBF9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28406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6" y="1535113"/>
            <a:ext cx="4378325" cy="639762"/>
          </a:xfrm>
        </p:spPr>
        <p:txBody>
          <a:bodyPr anchor="b"/>
          <a:lstStyle>
            <a:lvl1pPr marL="0" indent="0">
              <a:buNone/>
              <a:defRPr sz="3102" b="1"/>
            </a:lvl1pPr>
            <a:lvl2pPr marL="590840" indent="0">
              <a:buNone/>
              <a:defRPr sz="2585" b="1"/>
            </a:lvl2pPr>
            <a:lvl3pPr marL="1181679" indent="0">
              <a:buNone/>
              <a:defRPr sz="2326" b="1"/>
            </a:lvl3pPr>
            <a:lvl4pPr marL="1772519" indent="0">
              <a:buNone/>
              <a:defRPr sz="2068" b="1"/>
            </a:lvl4pPr>
            <a:lvl5pPr marL="2363358" indent="0">
              <a:buNone/>
              <a:defRPr sz="2068" b="1"/>
            </a:lvl5pPr>
            <a:lvl6pPr marL="2954198" indent="0">
              <a:buNone/>
              <a:defRPr sz="2068" b="1"/>
            </a:lvl6pPr>
            <a:lvl7pPr marL="3545037" indent="0">
              <a:buNone/>
              <a:defRPr sz="2068" b="1"/>
            </a:lvl7pPr>
            <a:lvl8pPr marL="4135877" indent="0">
              <a:buNone/>
              <a:defRPr sz="2068" b="1"/>
            </a:lvl8pPr>
            <a:lvl9pPr marL="4726716" indent="0">
              <a:buNone/>
              <a:defRPr sz="2068"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6" y="2174875"/>
            <a:ext cx="4378325" cy="3951288"/>
          </a:xfrm>
        </p:spPr>
        <p:txBody>
          <a:bodyPr/>
          <a:lstStyle>
            <a:lvl1pPr>
              <a:defRPr sz="3102"/>
            </a:lvl1pPr>
            <a:lvl2pPr>
              <a:defRPr sz="2585"/>
            </a:lvl2pPr>
            <a:lvl3pPr>
              <a:defRPr sz="2326"/>
            </a:lvl3pPr>
            <a:lvl4pPr>
              <a:defRPr sz="2068"/>
            </a:lvl4pPr>
            <a:lvl5pPr>
              <a:defRPr sz="2068"/>
            </a:lvl5pPr>
            <a:lvl6pPr>
              <a:defRPr sz="2068"/>
            </a:lvl6pPr>
            <a:lvl7pPr>
              <a:defRPr sz="2068"/>
            </a:lvl7pPr>
            <a:lvl8pPr>
              <a:defRPr sz="2068"/>
            </a:lvl8pPr>
            <a:lvl9pPr>
              <a:defRPr sz="2068"/>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5"/>
          <p:cNvSpPr>
            <a:spLocks noGrp="1" noChangeArrowheads="1"/>
          </p:cNvSpPr>
          <p:nvPr>
            <p:ph type="sldNum" sz="quarter" idx="12"/>
          </p:nvPr>
        </p:nvSpPr>
        <p:spPr>
          <a:ln/>
        </p:spPr>
        <p:txBody>
          <a:bodyPr/>
          <a:lstStyle>
            <a:lvl1pPr>
              <a:defRPr/>
            </a:lvl1pPr>
          </a:lstStyle>
          <a:p>
            <a:pPr>
              <a:defRPr/>
            </a:pPr>
            <a:fld id="{9A80C197-9AD3-4EE4-AB7D-1235FC352EB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65445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sldNum" sz="quarter" idx="12"/>
          </p:nvPr>
        </p:nvSpPr>
        <p:spPr>
          <a:ln/>
        </p:spPr>
        <p:txBody>
          <a:bodyPr/>
          <a:lstStyle>
            <a:lvl1pPr>
              <a:defRPr/>
            </a:lvl1pPr>
          </a:lstStyle>
          <a:p>
            <a:pPr>
              <a:defRPr/>
            </a:pPr>
            <a:fld id="{119897D5-95B7-4654-8363-89C5B873FA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40454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sldNum" sz="quarter" idx="12"/>
          </p:nvPr>
        </p:nvSpPr>
        <p:spPr>
          <a:ln/>
        </p:spPr>
        <p:txBody>
          <a:bodyPr/>
          <a:lstStyle>
            <a:lvl1pPr>
              <a:defRPr/>
            </a:lvl1pPr>
          </a:lstStyle>
          <a:p>
            <a:pPr>
              <a:defRPr/>
            </a:pPr>
            <a:fld id="{BB7F23CB-D524-41BC-8A30-29EC7E057F0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98999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585" b="1"/>
            </a:lvl1pPr>
          </a:lstStyle>
          <a:p>
            <a:r>
              <a:rPr lang="ja-JP" altLang="en-US"/>
              <a:t>マスタ タイトルの書式設定</a:t>
            </a:r>
          </a:p>
        </p:txBody>
      </p:sp>
      <p:sp>
        <p:nvSpPr>
          <p:cNvPr id="3" name="コンテンツ プレースホルダ 2"/>
          <p:cNvSpPr>
            <a:spLocks noGrp="1"/>
          </p:cNvSpPr>
          <p:nvPr>
            <p:ph idx="1"/>
          </p:nvPr>
        </p:nvSpPr>
        <p:spPr>
          <a:xfrm>
            <a:off x="3873500" y="273051"/>
            <a:ext cx="5537200" cy="5853113"/>
          </a:xfrm>
        </p:spPr>
        <p:txBody>
          <a:bodyPr/>
          <a:lstStyle>
            <a:lvl1pPr>
              <a:defRPr sz="4135"/>
            </a:lvl1pPr>
            <a:lvl2pPr>
              <a:defRPr sz="3618"/>
            </a:lvl2pPr>
            <a:lvl3pPr>
              <a:defRPr sz="3102"/>
            </a:lvl3pPr>
            <a:lvl4pPr>
              <a:defRPr sz="2585"/>
            </a:lvl4pPr>
            <a:lvl5pPr>
              <a:defRPr sz="2585"/>
            </a:lvl5pPr>
            <a:lvl6pPr>
              <a:defRPr sz="2585"/>
            </a:lvl6pPr>
            <a:lvl7pPr>
              <a:defRPr sz="2585"/>
            </a:lvl7pPr>
            <a:lvl8pPr>
              <a:defRPr sz="2585"/>
            </a:lvl8pPr>
            <a:lvl9pPr>
              <a:defRPr sz="258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138" cy="4691063"/>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43198284-5E91-4D85-8814-4808A40F11C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98303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585"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4135"/>
            </a:lvl1pPr>
            <a:lvl2pPr marL="590840" indent="0">
              <a:buNone/>
              <a:defRPr sz="3618"/>
            </a:lvl2pPr>
            <a:lvl3pPr marL="1181679" indent="0">
              <a:buNone/>
              <a:defRPr sz="3102"/>
            </a:lvl3pPr>
            <a:lvl4pPr marL="1772519" indent="0">
              <a:buNone/>
              <a:defRPr sz="2585"/>
            </a:lvl4pPr>
            <a:lvl5pPr marL="2363358" indent="0">
              <a:buNone/>
              <a:defRPr sz="2585"/>
            </a:lvl5pPr>
            <a:lvl6pPr marL="2954198" indent="0">
              <a:buNone/>
              <a:defRPr sz="2585"/>
            </a:lvl6pPr>
            <a:lvl7pPr marL="3545037" indent="0">
              <a:buNone/>
              <a:defRPr sz="2585"/>
            </a:lvl7pPr>
            <a:lvl8pPr marL="4135877" indent="0">
              <a:buNone/>
              <a:defRPr sz="2585"/>
            </a:lvl8pPr>
            <a:lvl9pPr marL="4726716" indent="0">
              <a:buNone/>
              <a:defRPr sz="2585"/>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809"/>
            </a:lvl1pPr>
            <a:lvl2pPr marL="590840" indent="0">
              <a:buNone/>
              <a:defRPr sz="1551"/>
            </a:lvl2pPr>
            <a:lvl3pPr marL="1181679" indent="0">
              <a:buNone/>
              <a:defRPr sz="1292"/>
            </a:lvl3pPr>
            <a:lvl4pPr marL="1772519" indent="0">
              <a:buNone/>
              <a:defRPr sz="1163"/>
            </a:lvl4pPr>
            <a:lvl5pPr marL="2363358" indent="0">
              <a:buNone/>
              <a:defRPr sz="1163"/>
            </a:lvl5pPr>
            <a:lvl6pPr marL="2954198" indent="0">
              <a:buNone/>
              <a:defRPr sz="1163"/>
            </a:lvl6pPr>
            <a:lvl7pPr marL="3545037" indent="0">
              <a:buNone/>
              <a:defRPr sz="1163"/>
            </a:lvl7pPr>
            <a:lvl8pPr marL="4135877" indent="0">
              <a:buNone/>
              <a:defRPr sz="1163"/>
            </a:lvl8pPr>
            <a:lvl9pPr marL="4726716" indent="0">
              <a:buNone/>
              <a:defRPr sz="1163"/>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sldNum" sz="quarter" idx="12"/>
          </p:nvPr>
        </p:nvSpPr>
        <p:spPr>
          <a:ln/>
        </p:spPr>
        <p:txBody>
          <a:bodyPr/>
          <a:lstStyle>
            <a:lvl1pPr>
              <a:defRPr/>
            </a:lvl1pPr>
          </a:lstStyle>
          <a:p>
            <a:pPr>
              <a:defRPr/>
            </a:pPr>
            <a:fld id="{A22FD3A6-DFD9-4472-AEAC-2127C63FA24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4857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95300" y="1600201"/>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809">
                <a:latin typeface="Arial" charset="0"/>
                <a:ea typeface="ＭＳ Ｐゴシック" pitchFamily="50" charset="-128"/>
              </a:defRPr>
            </a:lvl1pPr>
          </a:lstStyle>
          <a:p>
            <a:pPr defTabSz="1181679">
              <a:defRPr/>
            </a:pPr>
            <a:endParaRPr kumimoji="1"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809">
                <a:latin typeface="Arial" charset="0"/>
                <a:ea typeface="ＭＳ Ｐゴシック" pitchFamily="50" charset="-128"/>
              </a:defRPr>
            </a:lvl1pPr>
          </a:lstStyle>
          <a:p>
            <a:pPr defTabSz="1181679">
              <a:defRPr/>
            </a:pPr>
            <a:endParaRPr kumimoji="1"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809"/>
            </a:lvl1pPr>
          </a:lstStyle>
          <a:p>
            <a:pPr defTabSz="1181679">
              <a:defRPr/>
            </a:pPr>
            <a:fld id="{413BB8F5-91CB-4E46-8D2B-535E56553BE2}" type="slidenum">
              <a:rPr kumimoji="1" lang="en-US" altLang="ja-JP" smtClean="0">
                <a:solidFill>
                  <a:srgbClr val="000000"/>
                </a:solidFill>
              </a:rPr>
              <a:pPr defTabSz="1181679">
                <a:defRPr/>
              </a:pPr>
              <a:t>‹#›</a:t>
            </a:fld>
            <a:endParaRPr kumimoji="1" lang="en-US" altLang="ja-JP">
              <a:solidFill>
                <a:srgbClr val="000000"/>
              </a:solidFill>
            </a:endParaRPr>
          </a:p>
        </p:txBody>
      </p:sp>
      <p:sp>
        <p:nvSpPr>
          <p:cNvPr id="1030" name="Rectangle 6"/>
          <p:cNvSpPr>
            <a:spLocks noChangeArrowheads="1"/>
          </p:cNvSpPr>
          <p:nvPr userDrawn="1"/>
        </p:nvSpPr>
        <p:spPr bwMode="auto">
          <a:xfrm>
            <a:off x="0" y="1"/>
            <a:ext cx="990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1181679">
              <a:defRPr/>
            </a:pPr>
            <a:endParaRPr lang="ja-JP" altLang="en-US" sz="2326">
              <a:solidFill>
                <a:srgbClr val="000000"/>
              </a:solidFill>
            </a:endParaRPr>
          </a:p>
        </p:txBody>
      </p:sp>
      <p:grpSp>
        <p:nvGrpSpPr>
          <p:cNvPr id="1031" name="Group 27"/>
          <p:cNvGrpSpPr>
            <a:grpSpLocks/>
          </p:cNvGrpSpPr>
          <p:nvPr userDrawn="1"/>
        </p:nvGrpSpPr>
        <p:grpSpPr bwMode="auto">
          <a:xfrm>
            <a:off x="0" y="333376"/>
            <a:ext cx="9906000" cy="214313"/>
            <a:chOff x="0" y="255"/>
            <a:chExt cx="6240" cy="135"/>
          </a:xfrm>
        </p:grpSpPr>
        <p:sp>
          <p:nvSpPr>
            <p:cNvPr id="1034" name="Rectangle 28"/>
            <p:cNvSpPr>
              <a:spLocks noChangeArrowheads="1"/>
            </p:cNvSpPr>
            <p:nvPr userDrawn="1"/>
          </p:nvSpPr>
          <p:spPr bwMode="auto">
            <a:xfrm>
              <a:off x="0" y="345"/>
              <a:ext cx="6240" cy="45"/>
            </a:xfrm>
            <a:prstGeom prst="rect">
              <a:avLst/>
            </a:prstGeom>
            <a:solidFill>
              <a:srgbClr val="FF0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1181679">
                <a:defRPr/>
              </a:pPr>
              <a:endParaRPr lang="ja-JP" altLang="en-US" sz="2326">
                <a:solidFill>
                  <a:srgbClr val="000000"/>
                </a:solidFill>
              </a:endParaRPr>
            </a:p>
          </p:txBody>
        </p:sp>
        <p:sp>
          <p:nvSpPr>
            <p:cNvPr id="1035" name="Rectangle 29"/>
            <p:cNvSpPr>
              <a:spLocks noChangeArrowheads="1"/>
            </p:cNvSpPr>
            <p:nvPr userDrawn="1"/>
          </p:nvSpPr>
          <p:spPr bwMode="auto">
            <a:xfrm>
              <a:off x="0" y="300"/>
              <a:ext cx="6240" cy="45"/>
            </a:xfrm>
            <a:prstGeom prst="rect">
              <a:avLst/>
            </a:prstGeom>
            <a:solidFill>
              <a:srgbClr val="FF33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1181679">
                <a:defRPr/>
              </a:pPr>
              <a:endParaRPr lang="ja-JP" altLang="en-US" sz="2326">
                <a:solidFill>
                  <a:srgbClr val="000000"/>
                </a:solidFill>
              </a:endParaRPr>
            </a:p>
          </p:txBody>
        </p:sp>
        <p:sp>
          <p:nvSpPr>
            <p:cNvPr id="1036" name="Rectangle 30"/>
            <p:cNvSpPr>
              <a:spLocks noChangeArrowheads="1"/>
            </p:cNvSpPr>
            <p:nvPr userDrawn="1"/>
          </p:nvSpPr>
          <p:spPr bwMode="auto">
            <a:xfrm>
              <a:off x="0" y="255"/>
              <a:ext cx="6240" cy="45"/>
            </a:xfrm>
            <a:prstGeom prst="rect">
              <a:avLst/>
            </a:prstGeom>
            <a:solidFill>
              <a:srgbClr val="FFCC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defTabSz="1181679">
                <a:defRPr/>
              </a:pPr>
              <a:endParaRPr lang="ja-JP" altLang="en-US" sz="2326">
                <a:solidFill>
                  <a:srgbClr val="000000"/>
                </a:solidFill>
              </a:endParaRPr>
            </a:p>
          </p:txBody>
        </p:sp>
      </p:grpSp>
      <p:sp>
        <p:nvSpPr>
          <p:cNvPr id="1032" name="Rectangle 22"/>
          <p:cNvSpPr>
            <a:spLocks noGrp="1" noChangeArrowheads="1"/>
          </p:cNvSpPr>
          <p:nvPr>
            <p:ph type="title"/>
          </p:nvPr>
        </p:nvSpPr>
        <p:spPr bwMode="auto">
          <a:xfrm>
            <a:off x="1" y="0"/>
            <a:ext cx="8266113"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7654421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rtl="0" eaLnBrk="0" fontAlgn="base" hangingPunct="0">
        <a:spcBef>
          <a:spcPct val="0"/>
        </a:spcBef>
        <a:spcAft>
          <a:spcPct val="0"/>
        </a:spcAft>
        <a:defRPr kumimoji="1" sz="3618">
          <a:solidFill>
            <a:schemeClr val="tx1"/>
          </a:solidFill>
          <a:latin typeface="+mj-lt"/>
          <a:ea typeface="+mj-ea"/>
          <a:cs typeface="+mj-cs"/>
        </a:defRPr>
      </a:lvl1pPr>
      <a:lvl2pPr algn="l" rtl="0" eaLnBrk="0" fontAlgn="base" hangingPunct="0">
        <a:spcBef>
          <a:spcPct val="0"/>
        </a:spcBef>
        <a:spcAft>
          <a:spcPct val="0"/>
        </a:spcAft>
        <a:defRPr kumimoji="1" sz="3618">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3618">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3618">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3618">
          <a:solidFill>
            <a:schemeClr val="tx1"/>
          </a:solidFill>
          <a:latin typeface="HGP創英角ｺﾞｼｯｸUB" pitchFamily="50" charset="-128"/>
          <a:ea typeface="HGP創英角ｺﾞｼｯｸUB" pitchFamily="50" charset="-128"/>
        </a:defRPr>
      </a:lvl5pPr>
      <a:lvl6pPr marL="590840" algn="l" rtl="0" fontAlgn="base">
        <a:spcBef>
          <a:spcPct val="0"/>
        </a:spcBef>
        <a:spcAft>
          <a:spcPct val="0"/>
        </a:spcAft>
        <a:defRPr kumimoji="1" sz="3618">
          <a:solidFill>
            <a:schemeClr val="tx1"/>
          </a:solidFill>
          <a:latin typeface="HGP創英角ｺﾞｼｯｸUB" pitchFamily="50" charset="-128"/>
          <a:ea typeface="HGP創英角ｺﾞｼｯｸUB" pitchFamily="50" charset="-128"/>
        </a:defRPr>
      </a:lvl6pPr>
      <a:lvl7pPr marL="1181679" algn="l" rtl="0" fontAlgn="base">
        <a:spcBef>
          <a:spcPct val="0"/>
        </a:spcBef>
        <a:spcAft>
          <a:spcPct val="0"/>
        </a:spcAft>
        <a:defRPr kumimoji="1" sz="3618">
          <a:solidFill>
            <a:schemeClr val="tx1"/>
          </a:solidFill>
          <a:latin typeface="HGP創英角ｺﾞｼｯｸUB" pitchFamily="50" charset="-128"/>
          <a:ea typeface="HGP創英角ｺﾞｼｯｸUB" pitchFamily="50" charset="-128"/>
        </a:defRPr>
      </a:lvl7pPr>
      <a:lvl8pPr marL="1772519" algn="l" rtl="0" fontAlgn="base">
        <a:spcBef>
          <a:spcPct val="0"/>
        </a:spcBef>
        <a:spcAft>
          <a:spcPct val="0"/>
        </a:spcAft>
        <a:defRPr kumimoji="1" sz="3618">
          <a:solidFill>
            <a:schemeClr val="tx1"/>
          </a:solidFill>
          <a:latin typeface="HGP創英角ｺﾞｼｯｸUB" pitchFamily="50" charset="-128"/>
          <a:ea typeface="HGP創英角ｺﾞｼｯｸUB" pitchFamily="50" charset="-128"/>
        </a:defRPr>
      </a:lvl8pPr>
      <a:lvl9pPr marL="2363358" algn="l" rtl="0" fontAlgn="base">
        <a:spcBef>
          <a:spcPct val="0"/>
        </a:spcBef>
        <a:spcAft>
          <a:spcPct val="0"/>
        </a:spcAft>
        <a:defRPr kumimoji="1" sz="3618">
          <a:solidFill>
            <a:schemeClr val="tx1"/>
          </a:solidFill>
          <a:latin typeface="HGP創英角ｺﾞｼｯｸUB" pitchFamily="50" charset="-128"/>
          <a:ea typeface="HGP創英角ｺﾞｼｯｸUB" pitchFamily="50" charset="-128"/>
        </a:defRPr>
      </a:lvl9pPr>
    </p:titleStyle>
    <p:bodyStyle>
      <a:lvl1pPr marL="443130" indent="-443130" algn="l" rtl="0" eaLnBrk="0" fontAlgn="base" hangingPunct="0">
        <a:spcBef>
          <a:spcPct val="20000"/>
        </a:spcBef>
        <a:spcAft>
          <a:spcPct val="0"/>
        </a:spcAft>
        <a:buChar char="•"/>
        <a:defRPr kumimoji="1" sz="4135">
          <a:solidFill>
            <a:schemeClr val="tx1"/>
          </a:solidFill>
          <a:latin typeface="+mn-lt"/>
          <a:ea typeface="ＭＳ Ｐゴシック" pitchFamily="50" charset="-128"/>
          <a:cs typeface="+mn-cs"/>
        </a:defRPr>
      </a:lvl1pPr>
      <a:lvl2pPr marL="960114" indent="-369275" algn="l" rtl="0" eaLnBrk="0" fontAlgn="base" hangingPunct="0">
        <a:spcBef>
          <a:spcPct val="20000"/>
        </a:spcBef>
        <a:spcAft>
          <a:spcPct val="0"/>
        </a:spcAft>
        <a:buChar char="–"/>
        <a:defRPr kumimoji="1" sz="3618">
          <a:solidFill>
            <a:schemeClr val="tx1"/>
          </a:solidFill>
          <a:latin typeface="+mn-lt"/>
          <a:ea typeface="ＭＳ Ｐゴシック" pitchFamily="50" charset="-128"/>
        </a:defRPr>
      </a:lvl2pPr>
      <a:lvl3pPr marL="1477099" indent="-295420" algn="l" rtl="0" eaLnBrk="0" fontAlgn="base" hangingPunct="0">
        <a:spcBef>
          <a:spcPct val="20000"/>
        </a:spcBef>
        <a:spcAft>
          <a:spcPct val="0"/>
        </a:spcAft>
        <a:buChar char="•"/>
        <a:defRPr kumimoji="1" sz="3102">
          <a:solidFill>
            <a:schemeClr val="tx1"/>
          </a:solidFill>
          <a:latin typeface="+mn-lt"/>
          <a:ea typeface="ＭＳ Ｐゴシック" pitchFamily="50" charset="-128"/>
        </a:defRPr>
      </a:lvl3pPr>
      <a:lvl4pPr marL="2067938" indent="-295420" algn="l" rtl="0" eaLnBrk="0" fontAlgn="base" hangingPunct="0">
        <a:spcBef>
          <a:spcPct val="20000"/>
        </a:spcBef>
        <a:spcAft>
          <a:spcPct val="0"/>
        </a:spcAft>
        <a:buChar char="–"/>
        <a:defRPr kumimoji="1" sz="2585">
          <a:solidFill>
            <a:schemeClr val="tx1"/>
          </a:solidFill>
          <a:latin typeface="+mn-lt"/>
          <a:ea typeface="ＭＳ Ｐゴシック" pitchFamily="50" charset="-128"/>
        </a:defRPr>
      </a:lvl4pPr>
      <a:lvl5pPr marL="2658778" indent="-295420" algn="l" rtl="0" eaLnBrk="0" fontAlgn="base" hangingPunct="0">
        <a:spcBef>
          <a:spcPct val="20000"/>
        </a:spcBef>
        <a:spcAft>
          <a:spcPct val="0"/>
        </a:spcAft>
        <a:buChar char="»"/>
        <a:defRPr kumimoji="1" sz="2585">
          <a:solidFill>
            <a:schemeClr val="tx1"/>
          </a:solidFill>
          <a:latin typeface="+mn-lt"/>
          <a:ea typeface="ＭＳ Ｐゴシック" pitchFamily="50" charset="-128"/>
        </a:defRPr>
      </a:lvl5pPr>
      <a:lvl6pPr marL="3249618" indent="-295420" algn="l" rtl="0" fontAlgn="base">
        <a:spcBef>
          <a:spcPct val="20000"/>
        </a:spcBef>
        <a:spcAft>
          <a:spcPct val="0"/>
        </a:spcAft>
        <a:buChar char="»"/>
        <a:defRPr kumimoji="1" sz="2585">
          <a:solidFill>
            <a:schemeClr val="tx1"/>
          </a:solidFill>
          <a:latin typeface="+mn-lt"/>
          <a:ea typeface="+mn-ea"/>
        </a:defRPr>
      </a:lvl6pPr>
      <a:lvl7pPr marL="3840457" indent="-295420" algn="l" rtl="0" fontAlgn="base">
        <a:spcBef>
          <a:spcPct val="20000"/>
        </a:spcBef>
        <a:spcAft>
          <a:spcPct val="0"/>
        </a:spcAft>
        <a:buChar char="»"/>
        <a:defRPr kumimoji="1" sz="2585">
          <a:solidFill>
            <a:schemeClr val="tx1"/>
          </a:solidFill>
          <a:latin typeface="+mn-lt"/>
          <a:ea typeface="+mn-ea"/>
        </a:defRPr>
      </a:lvl7pPr>
      <a:lvl8pPr marL="4431297" indent="-295420" algn="l" rtl="0" fontAlgn="base">
        <a:spcBef>
          <a:spcPct val="20000"/>
        </a:spcBef>
        <a:spcAft>
          <a:spcPct val="0"/>
        </a:spcAft>
        <a:buChar char="»"/>
        <a:defRPr kumimoji="1" sz="2585">
          <a:solidFill>
            <a:schemeClr val="tx1"/>
          </a:solidFill>
          <a:latin typeface="+mn-lt"/>
          <a:ea typeface="+mn-ea"/>
        </a:defRPr>
      </a:lvl8pPr>
      <a:lvl9pPr marL="5022136" indent="-295420" algn="l" rtl="0" fontAlgn="base">
        <a:spcBef>
          <a:spcPct val="20000"/>
        </a:spcBef>
        <a:spcAft>
          <a:spcPct val="0"/>
        </a:spcAft>
        <a:buChar char="»"/>
        <a:defRPr kumimoji="1" sz="2585">
          <a:solidFill>
            <a:schemeClr val="tx1"/>
          </a:solidFill>
          <a:latin typeface="+mn-lt"/>
          <a:ea typeface="+mn-ea"/>
        </a:defRPr>
      </a:lvl9pPr>
    </p:bodyStyle>
    <p:otherStyle>
      <a:defPPr>
        <a:defRPr lang="ja-JP"/>
      </a:defPPr>
      <a:lvl1pPr marL="0" algn="l" defTabSz="1181679" rtl="0" eaLnBrk="1" latinLnBrk="0" hangingPunct="1">
        <a:defRPr kumimoji="1" sz="2326" kern="1200">
          <a:solidFill>
            <a:schemeClr val="tx1"/>
          </a:solidFill>
          <a:latin typeface="+mn-lt"/>
          <a:ea typeface="+mn-ea"/>
          <a:cs typeface="+mn-cs"/>
        </a:defRPr>
      </a:lvl1pPr>
      <a:lvl2pPr marL="590840" algn="l" defTabSz="1181679" rtl="0" eaLnBrk="1" latinLnBrk="0" hangingPunct="1">
        <a:defRPr kumimoji="1" sz="2326" kern="1200">
          <a:solidFill>
            <a:schemeClr val="tx1"/>
          </a:solidFill>
          <a:latin typeface="+mn-lt"/>
          <a:ea typeface="+mn-ea"/>
          <a:cs typeface="+mn-cs"/>
        </a:defRPr>
      </a:lvl2pPr>
      <a:lvl3pPr marL="1181679" algn="l" defTabSz="1181679" rtl="0" eaLnBrk="1" latinLnBrk="0" hangingPunct="1">
        <a:defRPr kumimoji="1" sz="2326" kern="1200">
          <a:solidFill>
            <a:schemeClr val="tx1"/>
          </a:solidFill>
          <a:latin typeface="+mn-lt"/>
          <a:ea typeface="+mn-ea"/>
          <a:cs typeface="+mn-cs"/>
        </a:defRPr>
      </a:lvl3pPr>
      <a:lvl4pPr marL="1772519" algn="l" defTabSz="1181679" rtl="0" eaLnBrk="1" latinLnBrk="0" hangingPunct="1">
        <a:defRPr kumimoji="1" sz="2326" kern="1200">
          <a:solidFill>
            <a:schemeClr val="tx1"/>
          </a:solidFill>
          <a:latin typeface="+mn-lt"/>
          <a:ea typeface="+mn-ea"/>
          <a:cs typeface="+mn-cs"/>
        </a:defRPr>
      </a:lvl4pPr>
      <a:lvl5pPr marL="2363358" algn="l" defTabSz="1181679" rtl="0" eaLnBrk="1" latinLnBrk="0" hangingPunct="1">
        <a:defRPr kumimoji="1" sz="2326" kern="1200">
          <a:solidFill>
            <a:schemeClr val="tx1"/>
          </a:solidFill>
          <a:latin typeface="+mn-lt"/>
          <a:ea typeface="+mn-ea"/>
          <a:cs typeface="+mn-cs"/>
        </a:defRPr>
      </a:lvl5pPr>
      <a:lvl6pPr marL="2954198" algn="l" defTabSz="1181679" rtl="0" eaLnBrk="1" latinLnBrk="0" hangingPunct="1">
        <a:defRPr kumimoji="1" sz="2326" kern="1200">
          <a:solidFill>
            <a:schemeClr val="tx1"/>
          </a:solidFill>
          <a:latin typeface="+mn-lt"/>
          <a:ea typeface="+mn-ea"/>
          <a:cs typeface="+mn-cs"/>
        </a:defRPr>
      </a:lvl6pPr>
      <a:lvl7pPr marL="3545037" algn="l" defTabSz="1181679" rtl="0" eaLnBrk="1" latinLnBrk="0" hangingPunct="1">
        <a:defRPr kumimoji="1" sz="2326" kern="1200">
          <a:solidFill>
            <a:schemeClr val="tx1"/>
          </a:solidFill>
          <a:latin typeface="+mn-lt"/>
          <a:ea typeface="+mn-ea"/>
          <a:cs typeface="+mn-cs"/>
        </a:defRPr>
      </a:lvl7pPr>
      <a:lvl8pPr marL="4135877" algn="l" defTabSz="1181679" rtl="0" eaLnBrk="1" latinLnBrk="0" hangingPunct="1">
        <a:defRPr kumimoji="1" sz="2326" kern="1200">
          <a:solidFill>
            <a:schemeClr val="tx1"/>
          </a:solidFill>
          <a:latin typeface="+mn-lt"/>
          <a:ea typeface="+mn-ea"/>
          <a:cs typeface="+mn-cs"/>
        </a:defRPr>
      </a:lvl8pPr>
      <a:lvl9pPr marL="4726716" algn="l" defTabSz="1181679" rtl="0" eaLnBrk="1" latinLnBrk="0" hangingPunct="1">
        <a:defRPr kumimoji="1" sz="23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F8BC65-30D6-4A1C-B1D2-304D9395AA5C}" type="datetimeFigureOut">
              <a:rPr kumimoji="1" lang="ja-JP" altLang="en-US" smtClean="0"/>
              <a:t>2021/4/20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36183E-A523-4469-9DE4-5CC508B014A5}" type="slidenum">
              <a:rPr kumimoji="1" lang="ja-JP" altLang="en-US" smtClean="0"/>
              <a:t>‹#›</a:t>
            </a:fld>
            <a:endParaRPr kumimoji="1" lang="ja-JP" altLang="en-US"/>
          </a:p>
        </p:txBody>
      </p:sp>
    </p:spTree>
    <p:extLst>
      <p:ext uri="{BB962C8B-B14F-4D97-AF65-F5344CB8AC3E}">
        <p14:creationId xmlns:p14="http://schemas.microsoft.com/office/powerpoint/2010/main" val="3019932549"/>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線コネクタ 3"/>
          <p:cNvCxnSpPr/>
          <p:nvPr/>
        </p:nvCxnSpPr>
        <p:spPr>
          <a:xfrm>
            <a:off x="319669" y="347084"/>
            <a:ext cx="9266664" cy="1"/>
          </a:xfrm>
          <a:prstGeom prst="line">
            <a:avLst/>
          </a:prstGeom>
        </p:spPr>
        <p:style>
          <a:lnRef idx="1">
            <a:schemeClr val="accent1"/>
          </a:lnRef>
          <a:fillRef idx="0">
            <a:schemeClr val="accent1"/>
          </a:fillRef>
          <a:effectRef idx="0">
            <a:schemeClr val="accent1"/>
          </a:effectRef>
          <a:fontRef idx="minor">
            <a:schemeClr val="tx1"/>
          </a:fontRef>
        </p:style>
      </p:cxnSp>
      <p:sp>
        <p:nvSpPr>
          <p:cNvPr id="5" name="テキスト ボックス 4"/>
          <p:cNvSpPr txBox="1"/>
          <p:nvPr/>
        </p:nvSpPr>
        <p:spPr>
          <a:xfrm>
            <a:off x="319670" y="352"/>
            <a:ext cx="8212873" cy="300082"/>
          </a:xfrm>
          <a:prstGeom prst="rect">
            <a:avLst/>
          </a:prstGeom>
          <a:noFill/>
        </p:spPr>
        <p:txBody>
          <a:bodyPr wrap="square" rtlCol="0">
            <a:spAutoFit/>
          </a:bodyPr>
          <a:lstStyle/>
          <a:p>
            <a:r>
              <a:rPr lang="ja-JP" altLang="en-US" sz="1350" b="1" dirty="0"/>
              <a:t>鹿児島市宿泊施設新観光ビジネス支援補助金　応募事前相談書（事業者名：　　　　　　　　）</a:t>
            </a:r>
          </a:p>
        </p:txBody>
      </p:sp>
      <p:sp>
        <p:nvSpPr>
          <p:cNvPr id="6" name="正方形/長方形 5"/>
          <p:cNvSpPr/>
          <p:nvPr/>
        </p:nvSpPr>
        <p:spPr>
          <a:xfrm>
            <a:off x="319671" y="463000"/>
            <a:ext cx="9229047" cy="27748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350" dirty="0">
                <a:solidFill>
                  <a:schemeClr val="tx1"/>
                </a:solidFill>
              </a:rPr>
              <a:t>【</a:t>
            </a:r>
            <a:r>
              <a:rPr lang="ja-JP" altLang="en-US" sz="1350" dirty="0">
                <a:solidFill>
                  <a:schemeClr val="tx1"/>
                </a:solidFill>
              </a:rPr>
              <a:t>事業概要</a:t>
            </a:r>
            <a:r>
              <a:rPr lang="en-US" altLang="ja-JP" sz="1350" dirty="0">
                <a:solidFill>
                  <a:schemeClr val="tx1"/>
                </a:solidFill>
              </a:rPr>
              <a:t>】</a:t>
            </a:r>
          </a:p>
          <a:p>
            <a:r>
              <a:rPr lang="ja-JP" altLang="en-US" sz="1350" i="1" dirty="0">
                <a:solidFill>
                  <a:schemeClr val="accent1">
                    <a:lumMod val="75000"/>
                  </a:schemeClr>
                </a:solidFill>
              </a:rPr>
              <a:t>●</a:t>
            </a:r>
            <a:r>
              <a:rPr lang="ja-JP" altLang="en-US" sz="1260" i="1" dirty="0">
                <a:solidFill>
                  <a:srgbClr val="0070C0"/>
                </a:solidFill>
              </a:rPr>
              <a:t>具体的内容を簡潔に記載してください。</a:t>
            </a:r>
            <a:endParaRPr lang="en-US" altLang="ja-JP" sz="1260" dirty="0"/>
          </a:p>
          <a:p>
            <a:endParaRPr lang="en-US" altLang="ja-JP" sz="1350" dirty="0">
              <a:solidFill>
                <a:schemeClr val="tx1"/>
              </a:solidFill>
            </a:endParaRPr>
          </a:p>
        </p:txBody>
      </p:sp>
      <p:sp>
        <p:nvSpPr>
          <p:cNvPr id="17" name="正方形/長方形 16"/>
          <p:cNvSpPr/>
          <p:nvPr/>
        </p:nvSpPr>
        <p:spPr>
          <a:xfrm>
            <a:off x="319669" y="3348990"/>
            <a:ext cx="3704644" cy="31725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350" dirty="0">
                <a:solidFill>
                  <a:schemeClr val="tx1"/>
                </a:solidFill>
              </a:rPr>
              <a:t>【</a:t>
            </a:r>
            <a:r>
              <a:rPr lang="ja-JP" altLang="en-US" sz="1350" dirty="0">
                <a:solidFill>
                  <a:schemeClr val="tx1"/>
                </a:solidFill>
              </a:rPr>
              <a:t>連携の枠組み</a:t>
            </a:r>
            <a:r>
              <a:rPr lang="en-US" altLang="ja-JP" sz="1350" dirty="0">
                <a:solidFill>
                  <a:schemeClr val="tx1"/>
                </a:solidFill>
              </a:rPr>
              <a:t>】</a:t>
            </a:r>
          </a:p>
          <a:p>
            <a:r>
              <a:rPr lang="ja-JP" altLang="en-US" sz="1350" i="1" dirty="0">
                <a:solidFill>
                  <a:schemeClr val="accent1">
                    <a:lumMod val="75000"/>
                  </a:schemeClr>
                </a:solidFill>
              </a:rPr>
              <a:t>●</a:t>
            </a:r>
            <a:r>
              <a:rPr lang="ja-JP" altLang="en-US" sz="1260" i="1" dirty="0">
                <a:solidFill>
                  <a:schemeClr val="accent1">
                    <a:lumMod val="75000"/>
                  </a:schemeClr>
                </a:solidFill>
              </a:rPr>
              <a:t>連</a:t>
            </a:r>
            <a:r>
              <a:rPr lang="ja-JP" altLang="en-US" sz="1260" i="1" dirty="0">
                <a:solidFill>
                  <a:srgbClr val="0070C0"/>
                </a:solidFill>
              </a:rPr>
              <a:t>携予定の事業者名を全て記載してください。</a:t>
            </a:r>
            <a:endParaRPr lang="en-US" altLang="ja-JP" sz="1260" dirty="0"/>
          </a:p>
          <a:p>
            <a:endParaRPr lang="en-US" altLang="ja-JP" sz="1350" dirty="0">
              <a:solidFill>
                <a:schemeClr val="tx1"/>
              </a:solidFill>
            </a:endParaRPr>
          </a:p>
        </p:txBody>
      </p:sp>
      <p:sp>
        <p:nvSpPr>
          <p:cNvPr id="24" name="正方形/長方形 23"/>
          <p:cNvSpPr/>
          <p:nvPr/>
        </p:nvSpPr>
        <p:spPr>
          <a:xfrm>
            <a:off x="4120324" y="5425233"/>
            <a:ext cx="5427000" cy="10963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r>
              <a:rPr lang="en-US" altLang="ja-JP" sz="1350" dirty="0">
                <a:solidFill>
                  <a:prstClr val="black"/>
                </a:solidFill>
              </a:rPr>
              <a:t>【</a:t>
            </a:r>
            <a:r>
              <a:rPr lang="ja-JP" altLang="en-US" sz="1350" dirty="0">
                <a:solidFill>
                  <a:prstClr val="black"/>
                </a:solidFill>
              </a:rPr>
              <a:t>補助終了後の展望</a:t>
            </a:r>
            <a:r>
              <a:rPr lang="en-US" altLang="ja-JP" sz="1350" dirty="0">
                <a:solidFill>
                  <a:prstClr val="black"/>
                </a:solidFill>
              </a:rPr>
              <a:t>】</a:t>
            </a:r>
          </a:p>
          <a:p>
            <a:r>
              <a:rPr lang="ja-JP" altLang="en-US" sz="1260" i="1" dirty="0">
                <a:solidFill>
                  <a:srgbClr val="0070C0"/>
                </a:solidFill>
              </a:rPr>
              <a:t>●補助終了後の事業継続の予定や事業内容の拡充等の見込み等を記載してください。</a:t>
            </a:r>
          </a:p>
          <a:p>
            <a:pPr lvl="0"/>
            <a:endParaRPr lang="en-US" altLang="ja-JP" sz="1200" dirty="0">
              <a:solidFill>
                <a:prstClr val="black"/>
              </a:solidFill>
            </a:endParaRPr>
          </a:p>
        </p:txBody>
      </p:sp>
      <p:sp>
        <p:nvSpPr>
          <p:cNvPr id="19" name="正方形/長方形 18"/>
          <p:cNvSpPr/>
          <p:nvPr/>
        </p:nvSpPr>
        <p:spPr>
          <a:xfrm>
            <a:off x="4106374" y="4578414"/>
            <a:ext cx="5427000" cy="804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350" dirty="0">
                <a:solidFill>
                  <a:schemeClr val="tx1"/>
                </a:solidFill>
              </a:rPr>
              <a:t>【</a:t>
            </a:r>
            <a:r>
              <a:rPr lang="ja-JP" altLang="en-US" sz="1350" dirty="0">
                <a:solidFill>
                  <a:schemeClr val="tx1"/>
                </a:solidFill>
              </a:rPr>
              <a:t>事業の成果目標</a:t>
            </a:r>
            <a:r>
              <a:rPr lang="en-US" altLang="ja-JP" sz="1350" dirty="0">
                <a:solidFill>
                  <a:schemeClr val="tx1"/>
                </a:solidFill>
              </a:rPr>
              <a:t>】</a:t>
            </a:r>
          </a:p>
          <a:p>
            <a:r>
              <a:rPr lang="ja-JP" altLang="en-US" sz="1260" i="1" dirty="0">
                <a:solidFill>
                  <a:srgbClr val="0070C0"/>
                </a:solidFill>
              </a:rPr>
              <a:t>●売上や宿泊者数の増などできるだけ数値による目標を記載してください。</a:t>
            </a:r>
          </a:p>
          <a:p>
            <a:endParaRPr lang="en-US" altLang="ja-JP" sz="1350" dirty="0">
              <a:solidFill>
                <a:schemeClr val="tx1"/>
              </a:solidFill>
            </a:endParaRPr>
          </a:p>
        </p:txBody>
      </p:sp>
      <p:sp>
        <p:nvSpPr>
          <p:cNvPr id="12" name="テキスト ボックス 11"/>
          <p:cNvSpPr txBox="1"/>
          <p:nvPr/>
        </p:nvSpPr>
        <p:spPr>
          <a:xfrm>
            <a:off x="7888433" y="66379"/>
            <a:ext cx="1697900" cy="253916"/>
          </a:xfrm>
          <a:prstGeom prst="rect">
            <a:avLst/>
          </a:prstGeom>
          <a:noFill/>
        </p:spPr>
        <p:txBody>
          <a:bodyPr wrap="square" rtlCol="0">
            <a:spAutoFit/>
          </a:bodyPr>
          <a:lstStyle/>
          <a:p>
            <a:pPr algn="r"/>
            <a:r>
              <a:rPr lang="en-US" altLang="ja-JP" sz="1050" dirty="0"/>
              <a:t>2021</a:t>
            </a:r>
            <a:r>
              <a:rPr lang="ja-JP" altLang="en-US" sz="1050" dirty="0"/>
              <a:t>年●月●日提出</a:t>
            </a:r>
          </a:p>
        </p:txBody>
      </p:sp>
      <p:sp>
        <p:nvSpPr>
          <p:cNvPr id="10" name="テキスト ボックス 7">
            <a:extLst>
              <a:ext uri="{FF2B5EF4-FFF2-40B4-BE49-F238E27FC236}">
                <a16:creationId xmlns:a16="http://schemas.microsoft.com/office/drawing/2014/main" id="{CA0278CB-3BAD-4F36-ADBE-7BA08B4ACE38}"/>
              </a:ext>
            </a:extLst>
          </p:cNvPr>
          <p:cNvSpPr txBox="1"/>
          <p:nvPr/>
        </p:nvSpPr>
        <p:spPr>
          <a:xfrm>
            <a:off x="237608" y="6397214"/>
            <a:ext cx="9859932" cy="565155"/>
          </a:xfrm>
          <a:prstGeom prst="rect">
            <a:avLst/>
          </a:prstGeom>
          <a:noFill/>
        </p:spPr>
        <p:txBody>
          <a:bodyPr wrap="square" rtlCol="0" anchor="ctr">
            <a:spAutoFit/>
          </a:bodyPr>
          <a:lstStyle/>
          <a:p>
            <a:r>
              <a:rPr lang="ja-JP" altLang="en-US" sz="1024" dirty="0"/>
              <a:t>　　　　　　　　　　　　　　　　　　　　　　　　　　　　　　　　　　　　　　　　　　　　　　　　　　　　</a:t>
            </a:r>
            <a:endParaRPr lang="en-US" altLang="ja-JP" sz="1024" dirty="0">
              <a:solidFill>
                <a:srgbClr val="0070C0"/>
              </a:solidFill>
            </a:endParaRPr>
          </a:p>
          <a:p>
            <a:r>
              <a:rPr lang="ja-JP" altLang="en-US" sz="1024" dirty="0"/>
              <a:t>注：事業概要が本相談書一枚で分かるように作成してください。　　　　　　　　　　　　　　　　</a:t>
            </a:r>
            <a:r>
              <a:rPr lang="ja-JP" altLang="en-US" sz="1024" i="1" dirty="0">
                <a:solidFill>
                  <a:srgbClr val="0070C0"/>
                </a:solidFill>
              </a:rPr>
              <a:t>青字の記入要領は、提出時に削除してください</a:t>
            </a:r>
            <a:r>
              <a:rPr lang="ja-JP" altLang="en-US" sz="1024" dirty="0">
                <a:solidFill>
                  <a:srgbClr val="0070C0"/>
                </a:solidFill>
              </a:rPr>
              <a:t>。</a:t>
            </a:r>
          </a:p>
          <a:p>
            <a:endParaRPr lang="ja-JP" altLang="en-US" sz="1024" dirty="0"/>
          </a:p>
        </p:txBody>
      </p:sp>
      <p:sp>
        <p:nvSpPr>
          <p:cNvPr id="11" name="正方形/長方形 10">
            <a:extLst>
              <a:ext uri="{FF2B5EF4-FFF2-40B4-BE49-F238E27FC236}">
                <a16:creationId xmlns:a16="http://schemas.microsoft.com/office/drawing/2014/main" id="{B49618E4-7265-41A5-8941-BBB5548C9B23}"/>
              </a:ext>
            </a:extLst>
          </p:cNvPr>
          <p:cNvSpPr/>
          <p:nvPr/>
        </p:nvSpPr>
        <p:spPr>
          <a:xfrm>
            <a:off x="4106375" y="3370921"/>
            <a:ext cx="5427000" cy="11653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350" dirty="0">
                <a:solidFill>
                  <a:schemeClr val="tx1"/>
                </a:solidFill>
              </a:rPr>
              <a:t>【</a:t>
            </a:r>
            <a:r>
              <a:rPr lang="ja-JP" altLang="en-US" sz="1350" dirty="0">
                <a:solidFill>
                  <a:schemeClr val="tx1"/>
                </a:solidFill>
              </a:rPr>
              <a:t>スケジュール</a:t>
            </a:r>
            <a:r>
              <a:rPr lang="en-US" altLang="ja-JP" sz="1350" dirty="0">
                <a:solidFill>
                  <a:schemeClr val="tx1"/>
                </a:solidFill>
              </a:rPr>
              <a:t>】</a:t>
            </a:r>
          </a:p>
          <a:p>
            <a:r>
              <a:rPr lang="ja-JP" altLang="en-US" sz="1260" i="1" dirty="0">
                <a:solidFill>
                  <a:srgbClr val="0070C0"/>
                </a:solidFill>
              </a:rPr>
              <a:t>●スケジュールを記載してください。</a:t>
            </a:r>
          </a:p>
          <a:p>
            <a:endParaRPr lang="en-US" altLang="ja-JP" sz="1350" dirty="0">
              <a:solidFill>
                <a:schemeClr val="tx1"/>
              </a:solidFill>
            </a:endParaRPr>
          </a:p>
        </p:txBody>
      </p:sp>
    </p:spTree>
    <p:extLst>
      <p:ext uri="{BB962C8B-B14F-4D97-AF65-F5344CB8AC3E}">
        <p14:creationId xmlns:p14="http://schemas.microsoft.com/office/powerpoint/2010/main" val="2654356192"/>
      </p:ext>
    </p:extLst>
  </p:cSld>
  <p:clrMapOvr>
    <a:masterClrMapping/>
  </p:clrMapOvr>
</p:sld>
</file>

<file path=ppt/theme/theme1.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1733</TotalTime>
  <Words>195</Words>
  <Application>Microsoft Office PowerPoint</Application>
  <PresentationFormat>A4 210 x 297 mm</PresentationFormat>
  <Paragraphs>14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vt:i4>
      </vt:variant>
    </vt:vector>
  </HeadingPairs>
  <TitlesOfParts>
    <vt:vector size="7" baseType="lpstr">
      <vt:lpstr>HGP創英角ｺﾞｼｯｸUB</vt:lpstr>
      <vt:lpstr>Arial</vt:lpstr>
      <vt:lpstr>Calibri</vt:lpstr>
      <vt:lpstr>Calibri Light</vt:lpstr>
      <vt:lpstr>2_標準デザイン</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ㅤ</dc:creator>
  <cp:lastModifiedBy>佐藤 恵</cp:lastModifiedBy>
  <cp:revision>33</cp:revision>
  <cp:lastPrinted>2021-04-12T18:07:40Z</cp:lastPrinted>
  <dcterms:created xsi:type="dcterms:W3CDTF">2021-01-28T10:35:46Z</dcterms:created>
  <dcterms:modified xsi:type="dcterms:W3CDTF">2021-04-20T07:54:24Z</dcterms:modified>
</cp:coreProperties>
</file>